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Mulish"/>
      <p:regular r:id="rId16"/>
      <p:bold r:id="rId17"/>
      <p:italic r:id="rId18"/>
      <p:boldItalic r:id="rId19"/>
    </p:embeddedFont>
    <p:embeddedFont>
      <p:font typeface="Bebas Neue"/>
      <p:regular r:id="rId20"/>
    </p:embeddedFont>
    <p:embeddedFont>
      <p:font typeface="Quicksand"/>
      <p:regular r:id="rId21"/>
      <p:bold r:id="rId22"/>
    </p:embeddedFont>
    <p:embeddedFont>
      <p:font typeface="PT Sans"/>
      <p:regular r:id="rId23"/>
      <p:bold r:id="rId24"/>
      <p:italic r:id="rId25"/>
      <p:boldItalic r:id="rId26"/>
    </p:embeddedFont>
    <p:embeddedFont>
      <p:font typeface="DM Sans"/>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BebasNeue-regular.fntdata"/><Relationship Id="rId22" Type="http://schemas.openxmlformats.org/officeDocument/2006/relationships/font" Target="fonts/Quicksand-bold.fntdata"/><Relationship Id="rId21" Type="http://schemas.openxmlformats.org/officeDocument/2006/relationships/font" Target="fonts/Quicksand-regular.fntdata"/><Relationship Id="rId24" Type="http://schemas.openxmlformats.org/officeDocument/2006/relationships/font" Target="fonts/PTSans-bold.fntdata"/><Relationship Id="rId23" Type="http://schemas.openxmlformats.org/officeDocument/2006/relationships/font" Target="fonts/PTSans-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TSans-boldItalic.fntdata"/><Relationship Id="rId25" Type="http://schemas.openxmlformats.org/officeDocument/2006/relationships/font" Target="fonts/PTSans-italic.fntdata"/><Relationship Id="rId28" Type="http://schemas.openxmlformats.org/officeDocument/2006/relationships/font" Target="fonts/DMSans-bold.fntdata"/><Relationship Id="rId27" Type="http://schemas.openxmlformats.org/officeDocument/2006/relationships/font" Target="fonts/DMSans-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DMSans-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DMSans-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ulish-bold.fntdata"/><Relationship Id="rId16" Type="http://schemas.openxmlformats.org/officeDocument/2006/relationships/font" Target="fonts/Mulish-regular.fntdata"/><Relationship Id="rId19" Type="http://schemas.openxmlformats.org/officeDocument/2006/relationships/font" Target="fonts/Mulish-boldItalic.fntdata"/><Relationship Id="rId18" Type="http://schemas.openxmlformats.org/officeDocument/2006/relationships/font" Target="fonts/Mulish-italic.fntdata"/></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f263f6d17e_0_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2f263f6d17e_0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f263f6d17e_0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2f263f6d17e_0_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f263f6d17e_0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f263f6d17e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3307294aa0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3307294aa0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2f263f6d17e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2f263f6d17e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f263f6d17e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2f263f6d17e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3307294aa0e_0_5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3307294aa0e_0_5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2f263f6d17e_0_2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2f263f6d17e_0_2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2f263f6d17e_0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2f263f6d17e_0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1609200" y="1424875"/>
            <a:ext cx="5925600" cy="2079300"/>
          </a:xfrm>
          <a:prstGeom prst="rect">
            <a:avLst/>
          </a:prstGeom>
          <a:noFill/>
        </p:spPr>
        <p:txBody>
          <a:bodyPr anchorCtr="0" anchor="ctr" bIns="91425" lIns="91425" spcFirstLastPara="1" rIns="91425" wrap="square" tIns="91425">
            <a:noAutofit/>
          </a:bodyPr>
          <a:lstStyle>
            <a:lvl1pPr lvl="0" algn="ctr">
              <a:lnSpc>
                <a:spcPct val="115000"/>
              </a:lnSpc>
              <a:spcBef>
                <a:spcPts val="0"/>
              </a:spcBef>
              <a:spcAft>
                <a:spcPts val="0"/>
              </a:spcAft>
              <a:buClr>
                <a:srgbClr val="741B47"/>
              </a:buClr>
              <a:buSzPts val="5000"/>
              <a:buNone/>
              <a:defRPr sz="5000">
                <a:solidFill>
                  <a:srgbClr val="741B47"/>
                </a:solidFill>
              </a:defRPr>
            </a:lvl1pPr>
            <a:lvl2pPr lvl="1" algn="ctr">
              <a:spcBef>
                <a:spcPts val="0"/>
              </a:spcBef>
              <a:spcAft>
                <a:spcPts val="0"/>
              </a:spcAft>
              <a:buClr>
                <a:srgbClr val="741B47"/>
              </a:buClr>
              <a:buSzPts val="5000"/>
              <a:buNone/>
              <a:defRPr sz="5000">
                <a:solidFill>
                  <a:srgbClr val="741B47"/>
                </a:solidFill>
              </a:defRPr>
            </a:lvl2pPr>
            <a:lvl3pPr lvl="2" algn="ctr">
              <a:spcBef>
                <a:spcPts val="0"/>
              </a:spcBef>
              <a:spcAft>
                <a:spcPts val="0"/>
              </a:spcAft>
              <a:buClr>
                <a:srgbClr val="741B47"/>
              </a:buClr>
              <a:buSzPts val="5000"/>
              <a:buNone/>
              <a:defRPr sz="5000">
                <a:solidFill>
                  <a:srgbClr val="741B47"/>
                </a:solidFill>
              </a:defRPr>
            </a:lvl3pPr>
            <a:lvl4pPr lvl="3" algn="ctr">
              <a:spcBef>
                <a:spcPts val="0"/>
              </a:spcBef>
              <a:spcAft>
                <a:spcPts val="0"/>
              </a:spcAft>
              <a:buClr>
                <a:srgbClr val="741B47"/>
              </a:buClr>
              <a:buSzPts val="5000"/>
              <a:buNone/>
              <a:defRPr sz="5000">
                <a:solidFill>
                  <a:srgbClr val="741B47"/>
                </a:solidFill>
              </a:defRPr>
            </a:lvl4pPr>
            <a:lvl5pPr lvl="4" algn="ctr">
              <a:spcBef>
                <a:spcPts val="0"/>
              </a:spcBef>
              <a:spcAft>
                <a:spcPts val="0"/>
              </a:spcAft>
              <a:buClr>
                <a:srgbClr val="741B47"/>
              </a:buClr>
              <a:buSzPts val="5000"/>
              <a:buNone/>
              <a:defRPr sz="5000">
                <a:solidFill>
                  <a:srgbClr val="741B47"/>
                </a:solidFill>
              </a:defRPr>
            </a:lvl5pPr>
            <a:lvl6pPr lvl="5" algn="ctr">
              <a:spcBef>
                <a:spcPts val="0"/>
              </a:spcBef>
              <a:spcAft>
                <a:spcPts val="0"/>
              </a:spcAft>
              <a:buClr>
                <a:srgbClr val="741B47"/>
              </a:buClr>
              <a:buSzPts val="5000"/>
              <a:buNone/>
              <a:defRPr sz="5000">
                <a:solidFill>
                  <a:srgbClr val="741B47"/>
                </a:solidFill>
              </a:defRPr>
            </a:lvl6pPr>
            <a:lvl7pPr lvl="6" algn="ctr">
              <a:spcBef>
                <a:spcPts val="0"/>
              </a:spcBef>
              <a:spcAft>
                <a:spcPts val="0"/>
              </a:spcAft>
              <a:buClr>
                <a:srgbClr val="741B47"/>
              </a:buClr>
              <a:buSzPts val="5000"/>
              <a:buNone/>
              <a:defRPr sz="5000">
                <a:solidFill>
                  <a:srgbClr val="741B47"/>
                </a:solidFill>
              </a:defRPr>
            </a:lvl7pPr>
            <a:lvl8pPr lvl="7" algn="ctr">
              <a:spcBef>
                <a:spcPts val="0"/>
              </a:spcBef>
              <a:spcAft>
                <a:spcPts val="0"/>
              </a:spcAft>
              <a:buClr>
                <a:srgbClr val="741B47"/>
              </a:buClr>
              <a:buSzPts val="5000"/>
              <a:buNone/>
              <a:defRPr sz="5000">
                <a:solidFill>
                  <a:srgbClr val="741B47"/>
                </a:solidFill>
              </a:defRPr>
            </a:lvl8pPr>
            <a:lvl9pPr lvl="8" algn="ctr">
              <a:spcBef>
                <a:spcPts val="0"/>
              </a:spcBef>
              <a:spcAft>
                <a:spcPts val="0"/>
              </a:spcAft>
              <a:buClr>
                <a:srgbClr val="741B47"/>
              </a:buClr>
              <a:buSzPts val="5000"/>
              <a:buNone/>
              <a:defRPr sz="5000">
                <a:solidFill>
                  <a:srgbClr val="741B47"/>
                </a:solidFill>
              </a:defRPr>
            </a:lvl9pPr>
          </a:lstStyle>
          <a:p/>
        </p:txBody>
      </p:sp>
      <p:sp>
        <p:nvSpPr>
          <p:cNvPr id="12" name="Google Shape;12;p2"/>
          <p:cNvSpPr txBox="1"/>
          <p:nvPr>
            <p:ph idx="1" type="subTitle"/>
          </p:nvPr>
        </p:nvSpPr>
        <p:spPr>
          <a:xfrm>
            <a:off x="1609200" y="3573775"/>
            <a:ext cx="5942700" cy="475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741B47"/>
              </a:buClr>
              <a:buSzPts val="1400"/>
              <a:buNone/>
              <a:defRPr b="1" sz="1600">
                <a:solidFill>
                  <a:srgbClr val="741B47"/>
                </a:solidFill>
              </a:defRPr>
            </a:lvl1pPr>
            <a:lvl2pPr lvl="1" algn="ctr">
              <a:lnSpc>
                <a:spcPct val="100000"/>
              </a:lnSpc>
              <a:spcBef>
                <a:spcPts val="0"/>
              </a:spcBef>
              <a:spcAft>
                <a:spcPts val="0"/>
              </a:spcAft>
              <a:buClr>
                <a:srgbClr val="741B47"/>
              </a:buClr>
              <a:buSzPts val="1800"/>
              <a:buNone/>
              <a:defRPr b="1" sz="1800">
                <a:solidFill>
                  <a:srgbClr val="741B47"/>
                </a:solidFill>
              </a:defRPr>
            </a:lvl2pPr>
            <a:lvl3pPr lvl="2" algn="ctr">
              <a:lnSpc>
                <a:spcPct val="100000"/>
              </a:lnSpc>
              <a:spcBef>
                <a:spcPts val="0"/>
              </a:spcBef>
              <a:spcAft>
                <a:spcPts val="0"/>
              </a:spcAft>
              <a:buClr>
                <a:srgbClr val="741B47"/>
              </a:buClr>
              <a:buSzPts val="1800"/>
              <a:buNone/>
              <a:defRPr b="1" sz="1800">
                <a:solidFill>
                  <a:srgbClr val="741B47"/>
                </a:solidFill>
              </a:defRPr>
            </a:lvl3pPr>
            <a:lvl4pPr lvl="3" algn="ctr">
              <a:lnSpc>
                <a:spcPct val="100000"/>
              </a:lnSpc>
              <a:spcBef>
                <a:spcPts val="0"/>
              </a:spcBef>
              <a:spcAft>
                <a:spcPts val="0"/>
              </a:spcAft>
              <a:buClr>
                <a:srgbClr val="741B47"/>
              </a:buClr>
              <a:buSzPts val="1800"/>
              <a:buNone/>
              <a:defRPr b="1" sz="1800">
                <a:solidFill>
                  <a:srgbClr val="741B47"/>
                </a:solidFill>
              </a:defRPr>
            </a:lvl4pPr>
            <a:lvl5pPr lvl="4" algn="ctr">
              <a:lnSpc>
                <a:spcPct val="100000"/>
              </a:lnSpc>
              <a:spcBef>
                <a:spcPts val="0"/>
              </a:spcBef>
              <a:spcAft>
                <a:spcPts val="0"/>
              </a:spcAft>
              <a:buClr>
                <a:srgbClr val="741B47"/>
              </a:buClr>
              <a:buSzPts val="1800"/>
              <a:buNone/>
              <a:defRPr b="1" sz="1800">
                <a:solidFill>
                  <a:srgbClr val="741B47"/>
                </a:solidFill>
              </a:defRPr>
            </a:lvl5pPr>
            <a:lvl6pPr lvl="5" algn="ctr">
              <a:lnSpc>
                <a:spcPct val="100000"/>
              </a:lnSpc>
              <a:spcBef>
                <a:spcPts val="0"/>
              </a:spcBef>
              <a:spcAft>
                <a:spcPts val="0"/>
              </a:spcAft>
              <a:buClr>
                <a:srgbClr val="741B47"/>
              </a:buClr>
              <a:buSzPts val="1800"/>
              <a:buNone/>
              <a:defRPr b="1" sz="1800">
                <a:solidFill>
                  <a:srgbClr val="741B47"/>
                </a:solidFill>
              </a:defRPr>
            </a:lvl6pPr>
            <a:lvl7pPr lvl="6" algn="ctr">
              <a:lnSpc>
                <a:spcPct val="100000"/>
              </a:lnSpc>
              <a:spcBef>
                <a:spcPts val="0"/>
              </a:spcBef>
              <a:spcAft>
                <a:spcPts val="0"/>
              </a:spcAft>
              <a:buClr>
                <a:srgbClr val="741B47"/>
              </a:buClr>
              <a:buSzPts val="1800"/>
              <a:buNone/>
              <a:defRPr b="1" sz="1800">
                <a:solidFill>
                  <a:srgbClr val="741B47"/>
                </a:solidFill>
              </a:defRPr>
            </a:lvl7pPr>
            <a:lvl8pPr lvl="7" algn="ctr">
              <a:lnSpc>
                <a:spcPct val="100000"/>
              </a:lnSpc>
              <a:spcBef>
                <a:spcPts val="0"/>
              </a:spcBef>
              <a:spcAft>
                <a:spcPts val="0"/>
              </a:spcAft>
              <a:buClr>
                <a:srgbClr val="741B47"/>
              </a:buClr>
              <a:buSzPts val="1800"/>
              <a:buNone/>
              <a:defRPr b="1" sz="1800">
                <a:solidFill>
                  <a:srgbClr val="741B47"/>
                </a:solidFill>
              </a:defRPr>
            </a:lvl8pPr>
            <a:lvl9pPr lvl="8" algn="ctr">
              <a:lnSpc>
                <a:spcPct val="100000"/>
              </a:lnSpc>
              <a:spcBef>
                <a:spcPts val="0"/>
              </a:spcBef>
              <a:spcAft>
                <a:spcPts val="0"/>
              </a:spcAft>
              <a:buClr>
                <a:srgbClr val="741B47"/>
              </a:buClr>
              <a:buSzPts val="1800"/>
              <a:buNone/>
              <a:defRPr b="1" sz="1800">
                <a:solidFill>
                  <a:srgbClr val="741B47"/>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4" name="Shape 84"/>
        <p:cNvGrpSpPr/>
        <p:nvPr/>
      </p:nvGrpSpPr>
      <p:grpSpPr>
        <a:xfrm>
          <a:off x="0" y="0"/>
          <a:ext cx="0" cy="0"/>
          <a:chOff x="0" y="0"/>
          <a:chExt cx="0" cy="0"/>
        </a:xfrm>
      </p:grpSpPr>
      <p:sp>
        <p:nvSpPr>
          <p:cNvPr id="85" name="Google Shape;85;p11"/>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 name="Google Shape;86;p11"/>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87" name="Google Shape;87;p11"/>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 name="Google Shape;88;p11"/>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89" name="Google Shape;89;p11"/>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90" name="Google Shape;90;p11"/>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91" name="Google Shape;91;p11"/>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92" name="Google Shape;92;p11"/>
          <p:cNvSpPr txBox="1"/>
          <p:nvPr>
            <p:ph hasCustomPrompt="1" type="title"/>
          </p:nvPr>
        </p:nvSpPr>
        <p:spPr>
          <a:xfrm>
            <a:off x="1284000" y="1429725"/>
            <a:ext cx="6576000" cy="14088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6000">
                <a:solidFill>
                  <a:schemeClr val="dk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3" name="Google Shape;93;p11"/>
          <p:cNvSpPr txBox="1"/>
          <p:nvPr>
            <p:ph idx="1" type="subTitle"/>
          </p:nvPr>
        </p:nvSpPr>
        <p:spPr>
          <a:xfrm>
            <a:off x="1284000" y="2985500"/>
            <a:ext cx="6576000" cy="497100"/>
          </a:xfrm>
          <a:prstGeom prst="rect">
            <a:avLst/>
          </a:prstGeom>
          <a:ln cap="flat" cmpd="sng" w="19050">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4" name="Shape 9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95" name="Shape 95"/>
        <p:cNvGrpSpPr/>
        <p:nvPr/>
      </p:nvGrpSpPr>
      <p:grpSpPr>
        <a:xfrm>
          <a:off x="0" y="0"/>
          <a:ext cx="0" cy="0"/>
          <a:chOff x="0" y="0"/>
          <a:chExt cx="0" cy="0"/>
        </a:xfrm>
      </p:grpSpPr>
      <p:sp>
        <p:nvSpPr>
          <p:cNvPr id="96" name="Google Shape;96;p13"/>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8" name="Google Shape;98;p13"/>
          <p:cNvSpPr txBox="1"/>
          <p:nvPr>
            <p:ph idx="1" type="subTitle"/>
          </p:nvPr>
        </p:nvSpPr>
        <p:spPr>
          <a:xfrm>
            <a:off x="713225" y="2018125"/>
            <a:ext cx="2426100" cy="538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9" name="Google Shape;99;p13"/>
          <p:cNvSpPr txBox="1"/>
          <p:nvPr>
            <p:ph idx="2" type="subTitle"/>
          </p:nvPr>
        </p:nvSpPr>
        <p:spPr>
          <a:xfrm>
            <a:off x="713225" y="3870728"/>
            <a:ext cx="2426100" cy="538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0" name="Google Shape;100;p13"/>
          <p:cNvSpPr txBox="1"/>
          <p:nvPr>
            <p:ph idx="3" type="subTitle"/>
          </p:nvPr>
        </p:nvSpPr>
        <p:spPr>
          <a:xfrm>
            <a:off x="3359125" y="3870725"/>
            <a:ext cx="2426100" cy="538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1" name="Google Shape;101;p13"/>
          <p:cNvSpPr txBox="1"/>
          <p:nvPr>
            <p:ph idx="4" type="subTitle"/>
          </p:nvPr>
        </p:nvSpPr>
        <p:spPr>
          <a:xfrm>
            <a:off x="3359125" y="2018025"/>
            <a:ext cx="2426100" cy="538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2" name="Google Shape;102;p13"/>
          <p:cNvSpPr txBox="1"/>
          <p:nvPr>
            <p:ph hasCustomPrompt="1" idx="5" type="title"/>
          </p:nvPr>
        </p:nvSpPr>
        <p:spPr>
          <a:xfrm>
            <a:off x="713225" y="1141288"/>
            <a:ext cx="656100" cy="438000"/>
          </a:xfrm>
          <a:prstGeom prst="rect">
            <a:avLst/>
          </a:prstGeom>
          <a:noFill/>
        </p:spPr>
        <p:txBody>
          <a:bodyPr anchorCtr="0" anchor="ctr" bIns="91425" lIns="91425" spcFirstLastPara="1" rIns="91425" wrap="square" tIns="91425">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 name="Google Shape;103;p13"/>
          <p:cNvSpPr txBox="1"/>
          <p:nvPr>
            <p:ph hasCustomPrompt="1" idx="6" type="title"/>
          </p:nvPr>
        </p:nvSpPr>
        <p:spPr>
          <a:xfrm>
            <a:off x="3359125" y="2994063"/>
            <a:ext cx="656100" cy="438900"/>
          </a:xfrm>
          <a:prstGeom prst="rect">
            <a:avLst/>
          </a:prstGeom>
          <a:noFill/>
        </p:spPr>
        <p:txBody>
          <a:bodyPr anchorCtr="0" anchor="ctr" bIns="91425" lIns="91425" spcFirstLastPara="1" rIns="91425" wrap="square" tIns="91425">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4" name="Google Shape;104;p13"/>
          <p:cNvSpPr txBox="1"/>
          <p:nvPr>
            <p:ph hasCustomPrompt="1" idx="7" type="title"/>
          </p:nvPr>
        </p:nvSpPr>
        <p:spPr>
          <a:xfrm>
            <a:off x="713225" y="2994063"/>
            <a:ext cx="656100" cy="438900"/>
          </a:xfrm>
          <a:prstGeom prst="rect">
            <a:avLst/>
          </a:prstGeom>
          <a:noFill/>
        </p:spPr>
        <p:txBody>
          <a:bodyPr anchorCtr="0" anchor="ctr" bIns="91425" lIns="91425" spcFirstLastPara="1" rIns="91425" wrap="square" tIns="91425">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p:nvPr>
            <p:ph hasCustomPrompt="1" idx="8" type="title"/>
          </p:nvPr>
        </p:nvSpPr>
        <p:spPr>
          <a:xfrm>
            <a:off x="3359125" y="1142055"/>
            <a:ext cx="656100" cy="438000"/>
          </a:xfrm>
          <a:prstGeom prst="rect">
            <a:avLst/>
          </a:prstGeom>
          <a:noFill/>
        </p:spPr>
        <p:txBody>
          <a:bodyPr anchorCtr="0" anchor="ctr" bIns="91425" lIns="91425" spcFirstLastPara="1" rIns="91425" wrap="square" tIns="91425">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p:nvPr>
            <p:ph idx="9" type="subTitle"/>
          </p:nvPr>
        </p:nvSpPr>
        <p:spPr>
          <a:xfrm>
            <a:off x="5997638" y="3870725"/>
            <a:ext cx="2426100" cy="538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7" name="Google Shape;107;p13"/>
          <p:cNvSpPr txBox="1"/>
          <p:nvPr>
            <p:ph idx="13" type="subTitle"/>
          </p:nvPr>
        </p:nvSpPr>
        <p:spPr>
          <a:xfrm>
            <a:off x="5997638" y="2018025"/>
            <a:ext cx="2426100" cy="538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8" name="Google Shape;108;p13"/>
          <p:cNvSpPr txBox="1"/>
          <p:nvPr>
            <p:ph hasCustomPrompt="1" idx="14" type="title"/>
          </p:nvPr>
        </p:nvSpPr>
        <p:spPr>
          <a:xfrm>
            <a:off x="5997638" y="2994063"/>
            <a:ext cx="656100" cy="438900"/>
          </a:xfrm>
          <a:prstGeom prst="rect">
            <a:avLst/>
          </a:prstGeom>
          <a:noFill/>
        </p:spPr>
        <p:txBody>
          <a:bodyPr anchorCtr="0" anchor="ctr" bIns="91425" lIns="91425" spcFirstLastPara="1" rIns="91425" wrap="square" tIns="91425">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p:nvPr>
            <p:ph hasCustomPrompt="1" idx="15" type="title"/>
          </p:nvPr>
        </p:nvSpPr>
        <p:spPr>
          <a:xfrm>
            <a:off x="5997638" y="1142055"/>
            <a:ext cx="656100" cy="438000"/>
          </a:xfrm>
          <a:prstGeom prst="rect">
            <a:avLst/>
          </a:prstGeom>
          <a:noFill/>
        </p:spPr>
        <p:txBody>
          <a:bodyPr anchorCtr="0" anchor="ctr" bIns="91425" lIns="91425" spcFirstLastPara="1" rIns="91425" wrap="square" tIns="91425">
            <a:noAutofit/>
          </a:bodyPr>
          <a:lstStyle>
            <a:lvl1pPr lvl="0" rtl="0">
              <a:lnSpc>
                <a:spcPct val="115000"/>
              </a:lnSpc>
              <a:spcBef>
                <a:spcPts val="0"/>
              </a:spcBef>
              <a:spcAft>
                <a:spcPts val="0"/>
              </a:spcAft>
              <a:buSzPts val="3000"/>
              <a:buNone/>
              <a:defRPr sz="2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p:nvPr>
            <p:ph idx="16" type="subTitle"/>
          </p:nvPr>
        </p:nvSpPr>
        <p:spPr>
          <a:xfrm>
            <a:off x="713225" y="1594575"/>
            <a:ext cx="2423100" cy="4389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400"/>
              <a:buFont typeface="Bebas Neue"/>
              <a:buNone/>
              <a:defRPr b="1" sz="2000">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111" name="Google Shape;111;p13"/>
          <p:cNvSpPr txBox="1"/>
          <p:nvPr>
            <p:ph idx="17" type="subTitle"/>
          </p:nvPr>
        </p:nvSpPr>
        <p:spPr>
          <a:xfrm>
            <a:off x="713225" y="3447136"/>
            <a:ext cx="2423100" cy="4284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400"/>
              <a:buFont typeface="Bebas Neue"/>
              <a:buNone/>
              <a:defRPr b="1" sz="2000">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112" name="Google Shape;112;p13"/>
          <p:cNvSpPr txBox="1"/>
          <p:nvPr>
            <p:ph idx="18" type="subTitle"/>
          </p:nvPr>
        </p:nvSpPr>
        <p:spPr>
          <a:xfrm>
            <a:off x="3359125" y="3447125"/>
            <a:ext cx="2423100" cy="4284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400"/>
              <a:buFont typeface="Bebas Neue"/>
              <a:buNone/>
              <a:defRPr b="1" sz="2000">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113" name="Google Shape;113;p13"/>
          <p:cNvSpPr txBox="1"/>
          <p:nvPr>
            <p:ph idx="19" type="subTitle"/>
          </p:nvPr>
        </p:nvSpPr>
        <p:spPr>
          <a:xfrm>
            <a:off x="3359125" y="1594575"/>
            <a:ext cx="2423100" cy="4389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400"/>
              <a:buFont typeface="Bebas Neue"/>
              <a:buNone/>
              <a:defRPr b="1" sz="2000">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114" name="Google Shape;114;p13"/>
          <p:cNvSpPr txBox="1"/>
          <p:nvPr>
            <p:ph idx="20" type="subTitle"/>
          </p:nvPr>
        </p:nvSpPr>
        <p:spPr>
          <a:xfrm>
            <a:off x="5997638" y="3447125"/>
            <a:ext cx="2423100" cy="4284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400"/>
              <a:buFont typeface="Bebas Neue"/>
              <a:buNone/>
              <a:defRPr b="1" sz="2000">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115" name="Google Shape;115;p13"/>
          <p:cNvSpPr txBox="1"/>
          <p:nvPr>
            <p:ph idx="21" type="subTitle"/>
          </p:nvPr>
        </p:nvSpPr>
        <p:spPr>
          <a:xfrm>
            <a:off x="5997638" y="1594575"/>
            <a:ext cx="2423100" cy="4389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400"/>
              <a:buFont typeface="Bebas Neue"/>
              <a:buNone/>
              <a:defRPr b="1" sz="2000">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cxnSp>
        <p:nvCxnSpPr>
          <p:cNvPr id="116" name="Google Shape;116;p13"/>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117" name="Google Shape;117;p13"/>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8" name="Google Shape;118;p13"/>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119" name="Google Shape;119;p13"/>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120" name="Google Shape;120;p13"/>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121" name="Google Shape;121;p13"/>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22" name="Shape 122"/>
        <p:cNvGrpSpPr/>
        <p:nvPr/>
      </p:nvGrpSpPr>
      <p:grpSpPr>
        <a:xfrm>
          <a:off x="0" y="0"/>
          <a:ext cx="0" cy="0"/>
          <a:chOff x="0" y="0"/>
          <a:chExt cx="0" cy="0"/>
        </a:xfrm>
      </p:grpSpPr>
      <p:sp>
        <p:nvSpPr>
          <p:cNvPr id="123" name="Google Shape;123;p14"/>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 name="Google Shape;124;p14"/>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125" name="Google Shape;125;p14"/>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 name="Google Shape;126;p14"/>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127" name="Google Shape;127;p14"/>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128" name="Google Shape;128;p14"/>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129" name="Google Shape;129;p14"/>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130" name="Google Shape;130;p14"/>
          <p:cNvSpPr txBox="1"/>
          <p:nvPr>
            <p:ph type="title"/>
          </p:nvPr>
        </p:nvSpPr>
        <p:spPr>
          <a:xfrm>
            <a:off x="969900" y="3387600"/>
            <a:ext cx="7204200" cy="5319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a:solidFill>
                  <a:schemeClr val="dk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31" name="Google Shape;131;p14"/>
          <p:cNvSpPr txBox="1"/>
          <p:nvPr>
            <p:ph idx="1" type="subTitle"/>
          </p:nvPr>
        </p:nvSpPr>
        <p:spPr>
          <a:xfrm>
            <a:off x="969900" y="1312625"/>
            <a:ext cx="7204200" cy="1478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9">
    <p:spTree>
      <p:nvGrpSpPr>
        <p:cNvPr id="132" name="Shape 132"/>
        <p:cNvGrpSpPr/>
        <p:nvPr/>
      </p:nvGrpSpPr>
      <p:grpSpPr>
        <a:xfrm>
          <a:off x="0" y="0"/>
          <a:ext cx="0" cy="0"/>
          <a:chOff x="0" y="0"/>
          <a:chExt cx="0" cy="0"/>
        </a:xfrm>
      </p:grpSpPr>
      <p:sp>
        <p:nvSpPr>
          <p:cNvPr id="133" name="Google Shape;133;p15"/>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4" name="Google Shape;134;p15"/>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135" name="Google Shape;135;p15"/>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5"/>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137" name="Google Shape;137;p15"/>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138" name="Google Shape;138;p15"/>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139" name="Google Shape;139;p15"/>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140" name="Google Shape;140;p15"/>
          <p:cNvSpPr txBox="1"/>
          <p:nvPr>
            <p:ph type="title"/>
          </p:nvPr>
        </p:nvSpPr>
        <p:spPr>
          <a:xfrm>
            <a:off x="720000" y="1148563"/>
            <a:ext cx="3944700" cy="16071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1" name="Google Shape;141;p15"/>
          <p:cNvSpPr txBox="1"/>
          <p:nvPr>
            <p:ph idx="1" type="subTitle"/>
          </p:nvPr>
        </p:nvSpPr>
        <p:spPr>
          <a:xfrm>
            <a:off x="720000" y="2878638"/>
            <a:ext cx="3944700" cy="1116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2" name="Google Shape;142;p15"/>
          <p:cNvSpPr/>
          <p:nvPr>
            <p:ph idx="2" type="pic"/>
          </p:nvPr>
        </p:nvSpPr>
        <p:spPr>
          <a:xfrm>
            <a:off x="5149825" y="691038"/>
            <a:ext cx="3070800" cy="3761400"/>
          </a:xfrm>
          <a:prstGeom prst="ellipse">
            <a:avLst/>
          </a:prstGeom>
          <a:noFill/>
          <a:ln cap="flat" cmpd="sng" w="19050">
            <a:solidFill>
              <a:schemeClr val="dk2"/>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43" name="Shape 143"/>
        <p:cNvGrpSpPr/>
        <p:nvPr/>
      </p:nvGrpSpPr>
      <p:grpSpPr>
        <a:xfrm>
          <a:off x="0" y="0"/>
          <a:ext cx="0" cy="0"/>
          <a:chOff x="0" y="0"/>
          <a:chExt cx="0" cy="0"/>
        </a:xfrm>
      </p:grpSpPr>
      <p:sp>
        <p:nvSpPr>
          <p:cNvPr id="144" name="Google Shape;144;p16"/>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5" name="Google Shape;145;p16"/>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146" name="Google Shape;146;p16"/>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6"/>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148" name="Google Shape;148;p16"/>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149" name="Google Shape;149;p16"/>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150" name="Google Shape;150;p16"/>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151" name="Google Shape;151;p16"/>
          <p:cNvSpPr txBox="1"/>
          <p:nvPr>
            <p:ph type="title"/>
          </p:nvPr>
        </p:nvSpPr>
        <p:spPr>
          <a:xfrm>
            <a:off x="720000" y="1568400"/>
            <a:ext cx="2891400" cy="7005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2" name="Google Shape;152;p16"/>
          <p:cNvSpPr txBox="1"/>
          <p:nvPr>
            <p:ph idx="1" type="subTitle"/>
          </p:nvPr>
        </p:nvSpPr>
        <p:spPr>
          <a:xfrm>
            <a:off x="720000" y="2268888"/>
            <a:ext cx="2891400" cy="1306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53" name="Shape 153"/>
        <p:cNvGrpSpPr/>
        <p:nvPr/>
      </p:nvGrpSpPr>
      <p:grpSpPr>
        <a:xfrm>
          <a:off x="0" y="0"/>
          <a:ext cx="0" cy="0"/>
          <a:chOff x="0" y="0"/>
          <a:chExt cx="0" cy="0"/>
        </a:xfrm>
      </p:grpSpPr>
      <p:sp>
        <p:nvSpPr>
          <p:cNvPr id="154" name="Google Shape;154;p17"/>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 name="Google Shape;155;p17"/>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156" name="Google Shape;156;p17"/>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7" name="Google Shape;157;p17"/>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158" name="Google Shape;158;p17"/>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159" name="Google Shape;159;p17"/>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160" name="Google Shape;160;p17"/>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161" name="Google Shape;161;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2" name="Google Shape;162;p17"/>
          <p:cNvSpPr txBox="1"/>
          <p:nvPr>
            <p:ph idx="1" type="subTitle"/>
          </p:nvPr>
        </p:nvSpPr>
        <p:spPr>
          <a:xfrm>
            <a:off x="937625" y="3071250"/>
            <a:ext cx="2175300" cy="86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3" name="Google Shape;163;p17"/>
          <p:cNvSpPr txBox="1"/>
          <p:nvPr>
            <p:ph idx="2" type="subTitle"/>
          </p:nvPr>
        </p:nvSpPr>
        <p:spPr>
          <a:xfrm>
            <a:off x="3484346" y="3071250"/>
            <a:ext cx="2175300" cy="86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4" name="Google Shape;164;p17"/>
          <p:cNvSpPr txBox="1"/>
          <p:nvPr>
            <p:ph idx="3" type="subTitle"/>
          </p:nvPr>
        </p:nvSpPr>
        <p:spPr>
          <a:xfrm>
            <a:off x="6031074" y="3071250"/>
            <a:ext cx="2175300" cy="86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5" name="Google Shape;165;p17"/>
          <p:cNvSpPr txBox="1"/>
          <p:nvPr>
            <p:ph idx="4" type="subTitle"/>
          </p:nvPr>
        </p:nvSpPr>
        <p:spPr>
          <a:xfrm>
            <a:off x="937625" y="2690250"/>
            <a:ext cx="2175300" cy="3657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6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166" name="Google Shape;166;p17"/>
          <p:cNvSpPr txBox="1"/>
          <p:nvPr>
            <p:ph idx="5" type="subTitle"/>
          </p:nvPr>
        </p:nvSpPr>
        <p:spPr>
          <a:xfrm>
            <a:off x="3484347" y="2690250"/>
            <a:ext cx="2175300" cy="3657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6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167" name="Google Shape;167;p17"/>
          <p:cNvSpPr txBox="1"/>
          <p:nvPr>
            <p:ph idx="6" type="subTitle"/>
          </p:nvPr>
        </p:nvSpPr>
        <p:spPr>
          <a:xfrm>
            <a:off x="6031075" y="2690250"/>
            <a:ext cx="2175300" cy="3657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6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168" name="Shape 168"/>
        <p:cNvGrpSpPr/>
        <p:nvPr/>
      </p:nvGrpSpPr>
      <p:grpSpPr>
        <a:xfrm>
          <a:off x="0" y="0"/>
          <a:ext cx="0" cy="0"/>
          <a:chOff x="0" y="0"/>
          <a:chExt cx="0" cy="0"/>
        </a:xfrm>
      </p:grpSpPr>
      <p:sp>
        <p:nvSpPr>
          <p:cNvPr id="169" name="Google Shape;169;p18"/>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0" name="Google Shape;170;p18"/>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171" name="Google Shape;171;p18"/>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2" name="Google Shape;172;p18"/>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173" name="Google Shape;173;p18"/>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174" name="Google Shape;174;p18"/>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175" name="Google Shape;175;p18"/>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176" name="Google Shape;176;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7" name="Google Shape;177;p18"/>
          <p:cNvSpPr txBox="1"/>
          <p:nvPr>
            <p:ph idx="1" type="subTitle"/>
          </p:nvPr>
        </p:nvSpPr>
        <p:spPr>
          <a:xfrm>
            <a:off x="720025" y="1610942"/>
            <a:ext cx="7704000" cy="530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78" name="Google Shape;178;p18"/>
          <p:cNvSpPr txBox="1"/>
          <p:nvPr>
            <p:ph idx="2" type="subTitle"/>
          </p:nvPr>
        </p:nvSpPr>
        <p:spPr>
          <a:xfrm>
            <a:off x="720025" y="2731125"/>
            <a:ext cx="7704000" cy="527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79" name="Google Shape;179;p18"/>
          <p:cNvSpPr txBox="1"/>
          <p:nvPr>
            <p:ph idx="3" type="subTitle"/>
          </p:nvPr>
        </p:nvSpPr>
        <p:spPr>
          <a:xfrm>
            <a:off x="720025" y="3851625"/>
            <a:ext cx="7704000" cy="527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80" name="Google Shape;180;p18"/>
          <p:cNvSpPr txBox="1"/>
          <p:nvPr>
            <p:ph idx="4" type="subTitle"/>
          </p:nvPr>
        </p:nvSpPr>
        <p:spPr>
          <a:xfrm>
            <a:off x="720025" y="1241274"/>
            <a:ext cx="7704000" cy="3936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181" name="Google Shape;181;p18"/>
          <p:cNvSpPr txBox="1"/>
          <p:nvPr>
            <p:ph idx="5" type="subTitle"/>
          </p:nvPr>
        </p:nvSpPr>
        <p:spPr>
          <a:xfrm>
            <a:off x="720025" y="2350125"/>
            <a:ext cx="7704000" cy="3936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182" name="Google Shape;182;p18"/>
          <p:cNvSpPr txBox="1"/>
          <p:nvPr>
            <p:ph idx="6" type="subTitle"/>
          </p:nvPr>
        </p:nvSpPr>
        <p:spPr>
          <a:xfrm>
            <a:off x="720025" y="3470625"/>
            <a:ext cx="7704000" cy="3936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6_1_1">
    <p:spTree>
      <p:nvGrpSpPr>
        <p:cNvPr id="183" name="Shape 183"/>
        <p:cNvGrpSpPr/>
        <p:nvPr/>
      </p:nvGrpSpPr>
      <p:grpSpPr>
        <a:xfrm>
          <a:off x="0" y="0"/>
          <a:ext cx="0" cy="0"/>
          <a:chOff x="0" y="0"/>
          <a:chExt cx="0" cy="0"/>
        </a:xfrm>
      </p:grpSpPr>
      <p:sp>
        <p:nvSpPr>
          <p:cNvPr id="184" name="Google Shape;184;p19"/>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5" name="Google Shape;185;p19"/>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186" name="Google Shape;186;p19"/>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7" name="Google Shape;187;p19"/>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188" name="Google Shape;188;p19"/>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189" name="Google Shape;189;p19"/>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190" name="Google Shape;190;p19"/>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191" name="Google Shape;191;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2" name="Google Shape;192;p19"/>
          <p:cNvSpPr txBox="1"/>
          <p:nvPr>
            <p:ph idx="1" type="subTitle"/>
          </p:nvPr>
        </p:nvSpPr>
        <p:spPr>
          <a:xfrm>
            <a:off x="1381625" y="1718025"/>
            <a:ext cx="7042500" cy="527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93" name="Google Shape;193;p19"/>
          <p:cNvSpPr txBox="1"/>
          <p:nvPr>
            <p:ph idx="2" type="subTitle"/>
          </p:nvPr>
        </p:nvSpPr>
        <p:spPr>
          <a:xfrm>
            <a:off x="1381635" y="2861025"/>
            <a:ext cx="7042500" cy="527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94" name="Google Shape;194;p19"/>
          <p:cNvSpPr txBox="1"/>
          <p:nvPr>
            <p:ph idx="3" type="subTitle"/>
          </p:nvPr>
        </p:nvSpPr>
        <p:spPr>
          <a:xfrm>
            <a:off x="1381635" y="4004025"/>
            <a:ext cx="7042500" cy="527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95" name="Google Shape;195;p19"/>
          <p:cNvSpPr txBox="1"/>
          <p:nvPr>
            <p:ph idx="4" type="subTitle"/>
          </p:nvPr>
        </p:nvSpPr>
        <p:spPr>
          <a:xfrm>
            <a:off x="1381625" y="1406025"/>
            <a:ext cx="7042500" cy="3336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600"/>
              <a:buFont typeface="Bebas Neue"/>
              <a:buNone/>
              <a:defRPr b="1" sz="2000">
                <a:solidFill>
                  <a:schemeClr val="dk2"/>
                </a:solidFill>
                <a:latin typeface="Quicksand"/>
                <a:ea typeface="Quicksand"/>
                <a:cs typeface="Quicksand"/>
                <a:sym typeface="Quicksand"/>
              </a:defRPr>
            </a:lvl1pPr>
            <a:lvl2pPr lvl="1"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196" name="Google Shape;196;p19"/>
          <p:cNvSpPr txBox="1"/>
          <p:nvPr>
            <p:ph idx="5" type="subTitle"/>
          </p:nvPr>
        </p:nvSpPr>
        <p:spPr>
          <a:xfrm>
            <a:off x="1381625" y="2526575"/>
            <a:ext cx="7042500" cy="3336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600"/>
              <a:buFont typeface="Bebas Neue"/>
              <a:buNone/>
              <a:defRPr b="1" sz="2000">
                <a:solidFill>
                  <a:schemeClr val="dk2"/>
                </a:solidFill>
                <a:latin typeface="Quicksand"/>
                <a:ea typeface="Quicksand"/>
                <a:cs typeface="Quicksand"/>
                <a:sym typeface="Quicksand"/>
              </a:defRPr>
            </a:lvl1pPr>
            <a:lvl2pPr lvl="1"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197" name="Google Shape;197;p19"/>
          <p:cNvSpPr txBox="1"/>
          <p:nvPr>
            <p:ph idx="6" type="subTitle"/>
          </p:nvPr>
        </p:nvSpPr>
        <p:spPr>
          <a:xfrm>
            <a:off x="1381625" y="3647125"/>
            <a:ext cx="7042500" cy="3336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600"/>
              <a:buFont typeface="Bebas Neue"/>
              <a:buNone/>
              <a:defRPr b="1" sz="2000">
                <a:solidFill>
                  <a:schemeClr val="dk2"/>
                </a:solidFill>
                <a:latin typeface="Quicksand"/>
                <a:ea typeface="Quicksand"/>
                <a:cs typeface="Quicksand"/>
                <a:sym typeface="Quicksand"/>
              </a:defRPr>
            </a:lvl1pPr>
            <a:lvl2pPr lvl="1"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98" name="Shape 198"/>
        <p:cNvGrpSpPr/>
        <p:nvPr/>
      </p:nvGrpSpPr>
      <p:grpSpPr>
        <a:xfrm>
          <a:off x="0" y="0"/>
          <a:ext cx="0" cy="0"/>
          <a:chOff x="0" y="0"/>
          <a:chExt cx="0" cy="0"/>
        </a:xfrm>
      </p:grpSpPr>
      <p:sp>
        <p:nvSpPr>
          <p:cNvPr id="199" name="Google Shape;199;p20"/>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0" name="Google Shape;200;p20"/>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201" name="Google Shape;201;p20"/>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2" name="Google Shape;202;p20"/>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203" name="Google Shape;203;p20"/>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204" name="Google Shape;204;p20"/>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205" name="Google Shape;205;p20"/>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206" name="Google Shape;206;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7" name="Google Shape;207;p20"/>
          <p:cNvSpPr txBox="1"/>
          <p:nvPr>
            <p:ph idx="1" type="subTitle"/>
          </p:nvPr>
        </p:nvSpPr>
        <p:spPr>
          <a:xfrm>
            <a:off x="1545775" y="1975263"/>
            <a:ext cx="2556900" cy="91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8" name="Google Shape;208;p20"/>
          <p:cNvSpPr txBox="1"/>
          <p:nvPr>
            <p:ph idx="2" type="subTitle"/>
          </p:nvPr>
        </p:nvSpPr>
        <p:spPr>
          <a:xfrm>
            <a:off x="5041325" y="1975263"/>
            <a:ext cx="2556900" cy="91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9" name="Google Shape;209;p20"/>
          <p:cNvSpPr txBox="1"/>
          <p:nvPr>
            <p:ph idx="3" type="subTitle"/>
          </p:nvPr>
        </p:nvSpPr>
        <p:spPr>
          <a:xfrm>
            <a:off x="1545775" y="3691500"/>
            <a:ext cx="2556900" cy="91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10" name="Google Shape;210;p20"/>
          <p:cNvSpPr txBox="1"/>
          <p:nvPr>
            <p:ph idx="4" type="subTitle"/>
          </p:nvPr>
        </p:nvSpPr>
        <p:spPr>
          <a:xfrm>
            <a:off x="5041325" y="3691500"/>
            <a:ext cx="2556900" cy="91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11" name="Google Shape;211;p20"/>
          <p:cNvSpPr txBox="1"/>
          <p:nvPr>
            <p:ph idx="5" type="subTitle"/>
          </p:nvPr>
        </p:nvSpPr>
        <p:spPr>
          <a:xfrm>
            <a:off x="1545775" y="1670463"/>
            <a:ext cx="2556900" cy="3549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212" name="Google Shape;212;p20"/>
          <p:cNvSpPr txBox="1"/>
          <p:nvPr>
            <p:ph idx="6" type="subTitle"/>
          </p:nvPr>
        </p:nvSpPr>
        <p:spPr>
          <a:xfrm>
            <a:off x="5041325" y="1670463"/>
            <a:ext cx="2556900" cy="3549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213" name="Google Shape;213;p20"/>
          <p:cNvSpPr txBox="1"/>
          <p:nvPr>
            <p:ph idx="7" type="subTitle"/>
          </p:nvPr>
        </p:nvSpPr>
        <p:spPr>
          <a:xfrm>
            <a:off x="1545775" y="3386700"/>
            <a:ext cx="2556900" cy="3549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214" name="Google Shape;214;p20"/>
          <p:cNvSpPr txBox="1"/>
          <p:nvPr>
            <p:ph idx="8" type="subTitle"/>
          </p:nvPr>
        </p:nvSpPr>
        <p:spPr>
          <a:xfrm>
            <a:off x="5041325" y="3386700"/>
            <a:ext cx="2556900" cy="3549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txBox="1"/>
          <p:nvPr>
            <p:ph type="title"/>
          </p:nvPr>
        </p:nvSpPr>
        <p:spPr>
          <a:xfrm>
            <a:off x="3579950" y="1854500"/>
            <a:ext cx="36048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hasCustomPrompt="1" idx="2" type="title"/>
          </p:nvPr>
        </p:nvSpPr>
        <p:spPr>
          <a:xfrm>
            <a:off x="1959250" y="1854500"/>
            <a:ext cx="11898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7" name="Google Shape;17;p3"/>
          <p:cNvSpPr txBox="1"/>
          <p:nvPr>
            <p:ph idx="1" type="subTitle"/>
          </p:nvPr>
        </p:nvSpPr>
        <p:spPr>
          <a:xfrm>
            <a:off x="1959250" y="2939075"/>
            <a:ext cx="5225400" cy="446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ctr">
              <a:lnSpc>
                <a:spcPct val="100000"/>
              </a:lnSpc>
              <a:spcBef>
                <a:spcPts val="1600"/>
              </a:spcBef>
              <a:spcAft>
                <a:spcPts val="0"/>
              </a:spcAft>
              <a:buClr>
                <a:schemeClr val="dk1"/>
              </a:buClr>
              <a:buSzPts val="1400"/>
              <a:buNone/>
              <a:defRPr>
                <a:solidFill>
                  <a:schemeClr val="dk1"/>
                </a:solidFill>
              </a:defRPr>
            </a:lvl2pPr>
            <a:lvl3pPr lvl="2" rtl="0" algn="ctr">
              <a:lnSpc>
                <a:spcPct val="100000"/>
              </a:lnSpc>
              <a:spcBef>
                <a:spcPts val="1600"/>
              </a:spcBef>
              <a:spcAft>
                <a:spcPts val="0"/>
              </a:spcAft>
              <a:buClr>
                <a:schemeClr val="dk1"/>
              </a:buClr>
              <a:buSzPts val="1400"/>
              <a:buNone/>
              <a:defRPr>
                <a:solidFill>
                  <a:schemeClr val="dk1"/>
                </a:solidFill>
              </a:defRPr>
            </a:lvl3pPr>
            <a:lvl4pPr lvl="3" rtl="0" algn="ctr">
              <a:lnSpc>
                <a:spcPct val="100000"/>
              </a:lnSpc>
              <a:spcBef>
                <a:spcPts val="1600"/>
              </a:spcBef>
              <a:spcAft>
                <a:spcPts val="0"/>
              </a:spcAft>
              <a:buClr>
                <a:schemeClr val="dk1"/>
              </a:buClr>
              <a:buSzPts val="1400"/>
              <a:buNone/>
              <a:defRPr>
                <a:solidFill>
                  <a:schemeClr val="dk1"/>
                </a:solidFill>
              </a:defRPr>
            </a:lvl4pPr>
            <a:lvl5pPr lvl="4" rtl="0" algn="ctr">
              <a:lnSpc>
                <a:spcPct val="100000"/>
              </a:lnSpc>
              <a:spcBef>
                <a:spcPts val="1600"/>
              </a:spcBef>
              <a:spcAft>
                <a:spcPts val="0"/>
              </a:spcAft>
              <a:buClr>
                <a:schemeClr val="dk1"/>
              </a:buClr>
              <a:buSzPts val="1400"/>
              <a:buNone/>
              <a:defRPr>
                <a:solidFill>
                  <a:schemeClr val="dk1"/>
                </a:solidFill>
              </a:defRPr>
            </a:lvl5pPr>
            <a:lvl6pPr lvl="5" rtl="0" algn="ctr">
              <a:lnSpc>
                <a:spcPct val="100000"/>
              </a:lnSpc>
              <a:spcBef>
                <a:spcPts val="1600"/>
              </a:spcBef>
              <a:spcAft>
                <a:spcPts val="0"/>
              </a:spcAft>
              <a:buClr>
                <a:schemeClr val="dk1"/>
              </a:buClr>
              <a:buSzPts val="1400"/>
              <a:buNone/>
              <a:defRPr>
                <a:solidFill>
                  <a:schemeClr val="dk1"/>
                </a:solidFill>
              </a:defRPr>
            </a:lvl6pPr>
            <a:lvl7pPr lvl="6" rtl="0" algn="ctr">
              <a:lnSpc>
                <a:spcPct val="100000"/>
              </a:lnSpc>
              <a:spcBef>
                <a:spcPts val="1600"/>
              </a:spcBef>
              <a:spcAft>
                <a:spcPts val="0"/>
              </a:spcAft>
              <a:buClr>
                <a:schemeClr val="dk1"/>
              </a:buClr>
              <a:buSzPts val="1400"/>
              <a:buNone/>
              <a:defRPr>
                <a:solidFill>
                  <a:schemeClr val="dk1"/>
                </a:solidFill>
              </a:defRPr>
            </a:lvl7pPr>
            <a:lvl8pPr lvl="7" rtl="0" algn="ctr">
              <a:lnSpc>
                <a:spcPct val="100000"/>
              </a:lnSpc>
              <a:spcBef>
                <a:spcPts val="1600"/>
              </a:spcBef>
              <a:spcAft>
                <a:spcPts val="0"/>
              </a:spcAft>
              <a:buClr>
                <a:schemeClr val="dk1"/>
              </a:buClr>
              <a:buSzPts val="1400"/>
              <a:buNone/>
              <a:defRPr>
                <a:solidFill>
                  <a:schemeClr val="dk1"/>
                </a:solidFill>
              </a:defRPr>
            </a:lvl8pPr>
            <a:lvl9pPr lvl="8" rtl="0" algn="ctr">
              <a:lnSpc>
                <a:spcPct val="100000"/>
              </a:lnSpc>
              <a:spcBef>
                <a:spcPts val="1600"/>
              </a:spcBef>
              <a:spcAft>
                <a:spcPts val="1600"/>
              </a:spcAft>
              <a:buClr>
                <a:schemeClr val="dk1"/>
              </a:buClr>
              <a:buSzPts val="1400"/>
              <a:buNone/>
              <a:defRPr>
                <a:solidFill>
                  <a:schemeClr val="dk1"/>
                </a:solidFill>
              </a:defRPr>
            </a:lvl9pPr>
          </a:lstStyle>
          <a:p/>
        </p:txBody>
      </p:sp>
      <p:cxnSp>
        <p:nvCxnSpPr>
          <p:cNvPr id="18" name="Google Shape;18;p3"/>
          <p:cNvCxnSpPr/>
          <p:nvPr/>
        </p:nvCxnSpPr>
        <p:spPr>
          <a:xfrm rot="10800000">
            <a:off x="8761325" y="2079300"/>
            <a:ext cx="0" cy="984900"/>
          </a:xfrm>
          <a:prstGeom prst="straightConnector1">
            <a:avLst/>
          </a:prstGeom>
          <a:noFill/>
          <a:ln cap="flat" cmpd="sng" w="19050">
            <a:solidFill>
              <a:schemeClr val="lt1"/>
            </a:solidFill>
            <a:prstDash val="solid"/>
            <a:round/>
            <a:headEnd len="med" w="med" type="oval"/>
            <a:tailEnd len="med" w="med" type="oval"/>
          </a:ln>
        </p:spPr>
      </p:cxnSp>
      <p:cxnSp>
        <p:nvCxnSpPr>
          <p:cNvPr id="19" name="Google Shape;19;p3"/>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20" name="Google Shape;20;p3"/>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 name="Google Shape;21;p3"/>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22" name="Google Shape;22;p3"/>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23" name="Google Shape;23;p3"/>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24" name="Google Shape;24;p3"/>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25" name="Google Shape;25;p3"/>
          <p:cNvCxnSpPr/>
          <p:nvPr/>
        </p:nvCxnSpPr>
        <p:spPr>
          <a:xfrm rot="10800000">
            <a:off x="394350" y="2079300"/>
            <a:ext cx="0" cy="984900"/>
          </a:xfrm>
          <a:prstGeom prst="straightConnector1">
            <a:avLst/>
          </a:prstGeom>
          <a:noFill/>
          <a:ln cap="flat" cmpd="sng" w="19050">
            <a:solidFill>
              <a:schemeClr val="lt1"/>
            </a:solidFill>
            <a:prstDash val="solid"/>
            <a:round/>
            <a:headEnd len="med" w="med" type="oval"/>
            <a:tailEnd len="med" w="med" type="oval"/>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_1">
    <p:spTree>
      <p:nvGrpSpPr>
        <p:cNvPr id="215" name="Shape 215"/>
        <p:cNvGrpSpPr/>
        <p:nvPr/>
      </p:nvGrpSpPr>
      <p:grpSpPr>
        <a:xfrm>
          <a:off x="0" y="0"/>
          <a:ext cx="0" cy="0"/>
          <a:chOff x="0" y="0"/>
          <a:chExt cx="0" cy="0"/>
        </a:xfrm>
      </p:grpSpPr>
      <p:sp>
        <p:nvSpPr>
          <p:cNvPr id="216" name="Google Shape;216;p21"/>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7" name="Google Shape;217;p21"/>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218" name="Google Shape;218;p21"/>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9" name="Google Shape;219;p21"/>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220" name="Google Shape;220;p21"/>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221" name="Google Shape;221;p21"/>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222" name="Google Shape;222;p21"/>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223" name="Google Shape;223;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24" name="Google Shape;224;p21"/>
          <p:cNvSpPr txBox="1"/>
          <p:nvPr>
            <p:ph idx="1" type="subTitle"/>
          </p:nvPr>
        </p:nvSpPr>
        <p:spPr>
          <a:xfrm>
            <a:off x="903950" y="2149201"/>
            <a:ext cx="21912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5" name="Google Shape;225;p21"/>
          <p:cNvSpPr txBox="1"/>
          <p:nvPr>
            <p:ph idx="2" type="subTitle"/>
          </p:nvPr>
        </p:nvSpPr>
        <p:spPr>
          <a:xfrm>
            <a:off x="3478550" y="2149201"/>
            <a:ext cx="21825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6" name="Google Shape;226;p21"/>
          <p:cNvSpPr txBox="1"/>
          <p:nvPr>
            <p:ph idx="3" type="subTitle"/>
          </p:nvPr>
        </p:nvSpPr>
        <p:spPr>
          <a:xfrm>
            <a:off x="903950" y="3579425"/>
            <a:ext cx="21912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7" name="Google Shape;227;p21"/>
          <p:cNvSpPr txBox="1"/>
          <p:nvPr>
            <p:ph idx="4" type="subTitle"/>
          </p:nvPr>
        </p:nvSpPr>
        <p:spPr>
          <a:xfrm>
            <a:off x="3478550" y="3579425"/>
            <a:ext cx="21825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8" name="Google Shape;228;p21"/>
          <p:cNvSpPr txBox="1"/>
          <p:nvPr>
            <p:ph idx="5" type="subTitle"/>
          </p:nvPr>
        </p:nvSpPr>
        <p:spPr>
          <a:xfrm>
            <a:off x="6048850" y="2149201"/>
            <a:ext cx="21999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9" name="Google Shape;229;p21"/>
          <p:cNvSpPr txBox="1"/>
          <p:nvPr>
            <p:ph idx="6" type="subTitle"/>
          </p:nvPr>
        </p:nvSpPr>
        <p:spPr>
          <a:xfrm>
            <a:off x="6048850" y="3579425"/>
            <a:ext cx="21999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0" name="Google Shape;230;p21"/>
          <p:cNvSpPr txBox="1"/>
          <p:nvPr>
            <p:ph idx="7" type="subTitle"/>
          </p:nvPr>
        </p:nvSpPr>
        <p:spPr>
          <a:xfrm>
            <a:off x="908250" y="1656600"/>
            <a:ext cx="2182500" cy="4425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1" name="Google Shape;231;p21"/>
          <p:cNvSpPr txBox="1"/>
          <p:nvPr>
            <p:ph idx="8" type="subTitle"/>
          </p:nvPr>
        </p:nvSpPr>
        <p:spPr>
          <a:xfrm>
            <a:off x="3482836" y="1656600"/>
            <a:ext cx="2173800" cy="4425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2" name="Google Shape;232;p21"/>
          <p:cNvSpPr txBox="1"/>
          <p:nvPr>
            <p:ph idx="9" type="subTitle"/>
          </p:nvPr>
        </p:nvSpPr>
        <p:spPr>
          <a:xfrm>
            <a:off x="6053173" y="1656600"/>
            <a:ext cx="2191200" cy="4425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3" name="Google Shape;233;p21"/>
          <p:cNvSpPr txBox="1"/>
          <p:nvPr>
            <p:ph idx="13" type="subTitle"/>
          </p:nvPr>
        </p:nvSpPr>
        <p:spPr>
          <a:xfrm>
            <a:off x="908250" y="3086800"/>
            <a:ext cx="2182500" cy="4425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4" name="Google Shape;234;p21"/>
          <p:cNvSpPr txBox="1"/>
          <p:nvPr>
            <p:ph idx="14" type="subTitle"/>
          </p:nvPr>
        </p:nvSpPr>
        <p:spPr>
          <a:xfrm>
            <a:off x="3482836" y="3086800"/>
            <a:ext cx="2173800" cy="4425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5" name="Google Shape;235;p21"/>
          <p:cNvSpPr txBox="1"/>
          <p:nvPr>
            <p:ph idx="15" type="subTitle"/>
          </p:nvPr>
        </p:nvSpPr>
        <p:spPr>
          <a:xfrm>
            <a:off x="6053173" y="3086800"/>
            <a:ext cx="2191200" cy="4425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2"/>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_1">
    <p:spTree>
      <p:nvGrpSpPr>
        <p:cNvPr id="236" name="Shape 236"/>
        <p:cNvGrpSpPr/>
        <p:nvPr/>
      </p:nvGrpSpPr>
      <p:grpSpPr>
        <a:xfrm>
          <a:off x="0" y="0"/>
          <a:ext cx="0" cy="0"/>
          <a:chOff x="0" y="0"/>
          <a:chExt cx="0" cy="0"/>
        </a:xfrm>
      </p:grpSpPr>
      <p:sp>
        <p:nvSpPr>
          <p:cNvPr id="237" name="Google Shape;237;p22"/>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8" name="Google Shape;238;p22"/>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239" name="Google Shape;239;p22"/>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0" name="Google Shape;240;p22"/>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241" name="Google Shape;241;p22"/>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242" name="Google Shape;242;p22"/>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243" name="Google Shape;243;p22"/>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244" name="Google Shape;244;p22"/>
          <p:cNvSpPr txBox="1"/>
          <p:nvPr>
            <p:ph hasCustomPrompt="1" type="title"/>
          </p:nvPr>
        </p:nvSpPr>
        <p:spPr>
          <a:xfrm>
            <a:off x="2223600" y="552112"/>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5" name="Google Shape;245;p22"/>
          <p:cNvSpPr txBox="1"/>
          <p:nvPr>
            <p:ph idx="1" type="subTitle"/>
          </p:nvPr>
        </p:nvSpPr>
        <p:spPr>
          <a:xfrm>
            <a:off x="2223600" y="1364275"/>
            <a:ext cx="4696800" cy="4287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46" name="Google Shape;246;p22"/>
          <p:cNvSpPr txBox="1"/>
          <p:nvPr>
            <p:ph hasCustomPrompt="1" idx="2" type="title"/>
          </p:nvPr>
        </p:nvSpPr>
        <p:spPr>
          <a:xfrm>
            <a:off x="2223600" y="1904368"/>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7" name="Google Shape;247;p22"/>
          <p:cNvSpPr txBox="1"/>
          <p:nvPr>
            <p:ph idx="3" type="subTitle"/>
          </p:nvPr>
        </p:nvSpPr>
        <p:spPr>
          <a:xfrm>
            <a:off x="2223600" y="2716527"/>
            <a:ext cx="4696800" cy="4467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48" name="Google Shape;248;p22"/>
          <p:cNvSpPr txBox="1"/>
          <p:nvPr>
            <p:ph hasCustomPrompt="1" idx="4" type="title"/>
          </p:nvPr>
        </p:nvSpPr>
        <p:spPr>
          <a:xfrm>
            <a:off x="2223600" y="3256624"/>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9" name="Google Shape;249;p22"/>
          <p:cNvSpPr txBox="1"/>
          <p:nvPr>
            <p:ph idx="5" type="subTitle"/>
          </p:nvPr>
        </p:nvSpPr>
        <p:spPr>
          <a:xfrm>
            <a:off x="2223600" y="4068797"/>
            <a:ext cx="4696800" cy="4467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50" name="Shape 250"/>
        <p:cNvGrpSpPr/>
        <p:nvPr/>
      </p:nvGrpSpPr>
      <p:grpSpPr>
        <a:xfrm>
          <a:off x="0" y="0"/>
          <a:ext cx="0" cy="0"/>
          <a:chOff x="0" y="0"/>
          <a:chExt cx="0" cy="0"/>
        </a:xfrm>
      </p:grpSpPr>
      <p:sp>
        <p:nvSpPr>
          <p:cNvPr id="251" name="Google Shape;251;p23"/>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3"/>
          <p:cNvSpPr txBox="1"/>
          <p:nvPr>
            <p:ph type="title"/>
          </p:nvPr>
        </p:nvSpPr>
        <p:spPr>
          <a:xfrm>
            <a:off x="2347938" y="5400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7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53" name="Google Shape;253;p23"/>
          <p:cNvSpPr txBox="1"/>
          <p:nvPr>
            <p:ph idx="1" type="subTitle"/>
          </p:nvPr>
        </p:nvSpPr>
        <p:spPr>
          <a:xfrm>
            <a:off x="2347900" y="1717825"/>
            <a:ext cx="4448100" cy="12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54" name="Google Shape;254;p23"/>
          <p:cNvSpPr txBox="1"/>
          <p:nvPr/>
        </p:nvSpPr>
        <p:spPr>
          <a:xfrm>
            <a:off x="2099100" y="3611950"/>
            <a:ext cx="4945800" cy="556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300"/>
              </a:spcBef>
              <a:spcAft>
                <a:spcPts val="0"/>
              </a:spcAft>
              <a:buNone/>
            </a:pPr>
            <a:r>
              <a:rPr lang="en" sz="1200">
                <a:solidFill>
                  <a:schemeClr val="dk1"/>
                </a:solidFill>
                <a:latin typeface="Mulish"/>
                <a:ea typeface="Mulish"/>
                <a:cs typeface="Mulish"/>
                <a:sym typeface="Mulish"/>
              </a:rPr>
              <a:t>CREDITS: This presentation template was created by </a:t>
            </a:r>
            <a:r>
              <a:rPr b="1" lang="en" sz="1200" u="sng">
                <a:solidFill>
                  <a:schemeClr val="dk1"/>
                </a:solidFill>
                <a:latin typeface="Mulish"/>
                <a:ea typeface="Mulish"/>
                <a:cs typeface="Mulish"/>
                <a:sym typeface="Mulish"/>
                <a:hlinkClick r:id="rId2">
                  <a:extLst>
                    <a:ext uri="{A12FA001-AC4F-418D-AE19-62706E023703}">
                      <ahyp:hlinkClr val="tx"/>
                    </a:ext>
                  </a:extLst>
                </a:hlinkClick>
              </a:rPr>
              <a:t>Slidesgo</a:t>
            </a:r>
            <a:r>
              <a:rPr b="1" lang="en" sz="1200">
                <a:solidFill>
                  <a:schemeClr val="dk1"/>
                </a:solidFill>
                <a:latin typeface="Mulish"/>
                <a:ea typeface="Mulish"/>
                <a:cs typeface="Mulish"/>
                <a:sym typeface="Mulish"/>
              </a:rPr>
              <a:t>,</a:t>
            </a:r>
            <a:r>
              <a:rPr lang="en" sz="1200">
                <a:solidFill>
                  <a:schemeClr val="dk1"/>
                </a:solidFill>
                <a:latin typeface="Mulish"/>
                <a:ea typeface="Mulish"/>
                <a:cs typeface="Mulish"/>
                <a:sym typeface="Mulish"/>
              </a:rPr>
              <a:t> and includes icons by</a:t>
            </a:r>
            <a:r>
              <a:rPr b="1" lang="en" sz="1200">
                <a:solidFill>
                  <a:schemeClr val="dk1"/>
                </a:solidFill>
                <a:latin typeface="Mulish"/>
                <a:ea typeface="Mulish"/>
                <a:cs typeface="Mulish"/>
                <a:sym typeface="Mulish"/>
              </a:rPr>
              <a:t> </a:t>
            </a:r>
            <a:r>
              <a:rPr b="1" lang="en" sz="1200" u="sng">
                <a:solidFill>
                  <a:schemeClr val="dk1"/>
                </a:solidFill>
                <a:latin typeface="Mulish"/>
                <a:ea typeface="Mulish"/>
                <a:cs typeface="Mulish"/>
                <a:sym typeface="Mulish"/>
                <a:hlinkClick r:id="rId3">
                  <a:extLst>
                    <a:ext uri="{A12FA001-AC4F-418D-AE19-62706E023703}">
                      <ahyp:hlinkClr val="tx"/>
                    </a:ext>
                  </a:extLst>
                </a:hlinkClick>
              </a:rPr>
              <a:t>Flaticon</a:t>
            </a:r>
            <a:r>
              <a:rPr b="1" lang="en" sz="1200">
                <a:solidFill>
                  <a:schemeClr val="dk1"/>
                </a:solidFill>
                <a:latin typeface="Mulish"/>
                <a:ea typeface="Mulish"/>
                <a:cs typeface="Mulish"/>
                <a:sym typeface="Mulish"/>
              </a:rPr>
              <a:t>,</a:t>
            </a:r>
            <a:r>
              <a:rPr lang="en" sz="1200">
                <a:solidFill>
                  <a:schemeClr val="dk1"/>
                </a:solidFill>
                <a:latin typeface="Mulish"/>
                <a:ea typeface="Mulish"/>
                <a:cs typeface="Mulish"/>
                <a:sym typeface="Mulish"/>
              </a:rPr>
              <a:t> and infographics &amp; images by </a:t>
            </a:r>
            <a:r>
              <a:rPr b="1" lang="en" sz="1200" u="sng">
                <a:solidFill>
                  <a:schemeClr val="dk1"/>
                </a:solidFill>
                <a:latin typeface="Mulish"/>
                <a:ea typeface="Mulish"/>
                <a:cs typeface="Mulish"/>
                <a:sym typeface="Mulish"/>
                <a:hlinkClick r:id="rId4">
                  <a:extLst>
                    <a:ext uri="{A12FA001-AC4F-418D-AE19-62706E023703}">
                      <ahyp:hlinkClr val="tx"/>
                    </a:ext>
                  </a:extLst>
                </a:hlinkClick>
              </a:rPr>
              <a:t>Freepik</a:t>
            </a:r>
            <a:r>
              <a:rPr b="1" lang="en" sz="1200" u="sng">
                <a:solidFill>
                  <a:schemeClr val="dk1"/>
                </a:solidFill>
                <a:latin typeface="Mulish"/>
                <a:ea typeface="Mulish"/>
                <a:cs typeface="Mulish"/>
                <a:sym typeface="Mulish"/>
              </a:rPr>
              <a:t> </a:t>
            </a:r>
            <a:endParaRPr b="1" sz="1200" u="sng">
              <a:solidFill>
                <a:schemeClr val="dk1"/>
              </a:solidFill>
              <a:latin typeface="Mulish"/>
              <a:ea typeface="Mulish"/>
              <a:cs typeface="Mulish"/>
              <a:sym typeface="Mulish"/>
            </a:endParaRPr>
          </a:p>
        </p:txBody>
      </p:sp>
      <p:cxnSp>
        <p:nvCxnSpPr>
          <p:cNvPr id="255" name="Google Shape;255;p23"/>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256" name="Google Shape;256;p23"/>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7" name="Google Shape;257;p23"/>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258" name="Google Shape;258;p23"/>
          <p:cNvCxnSpPr/>
          <p:nvPr/>
        </p:nvCxnSpPr>
        <p:spPr>
          <a:xfrm flipH="1" rot="10800000">
            <a:off x="347659" y="4749851"/>
            <a:ext cx="8448600" cy="33000"/>
          </a:xfrm>
          <a:prstGeom prst="straightConnector1">
            <a:avLst/>
          </a:prstGeom>
          <a:noFill/>
          <a:ln cap="flat" cmpd="sng" w="19050">
            <a:solidFill>
              <a:schemeClr val="lt1"/>
            </a:solidFill>
            <a:prstDash val="solid"/>
            <a:round/>
            <a:headEnd len="med" w="med" type="oval"/>
            <a:tailEnd len="med" w="med" type="oval"/>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259" name="Shape 259"/>
        <p:cNvGrpSpPr/>
        <p:nvPr/>
      </p:nvGrpSpPr>
      <p:grpSpPr>
        <a:xfrm>
          <a:off x="0" y="0"/>
          <a:ext cx="0" cy="0"/>
          <a:chOff x="0" y="0"/>
          <a:chExt cx="0" cy="0"/>
        </a:xfrm>
      </p:grpSpPr>
      <p:sp>
        <p:nvSpPr>
          <p:cNvPr id="260" name="Google Shape;260;p24"/>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262" name="Google Shape;262;p24"/>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263" name="Google Shape;263;p24"/>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4" name="Google Shape;264;p24"/>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265" name="Google Shape;265;p24"/>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266" name="Google Shape;266;p24"/>
          <p:cNvSpPr txBox="1"/>
          <p:nvPr>
            <p:ph idx="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lt1"/>
                </a:solidFill>
              </a:defRPr>
            </a:lvl1pPr>
            <a:lvl2pPr lvl="1" rtl="0" algn="ctr">
              <a:buNone/>
              <a:defRPr>
                <a:solidFill>
                  <a:schemeClr val="lt1"/>
                </a:solidFill>
              </a:defRPr>
            </a:lvl2pPr>
            <a:lvl3pPr lvl="2" rtl="0" algn="ctr">
              <a:buNone/>
              <a:defRPr>
                <a:solidFill>
                  <a:schemeClr val="lt1"/>
                </a:solidFill>
              </a:defRPr>
            </a:lvl3pPr>
            <a:lvl4pPr lvl="3" rtl="0" algn="ctr">
              <a:buNone/>
              <a:defRPr>
                <a:solidFill>
                  <a:schemeClr val="lt1"/>
                </a:solidFill>
              </a:defRPr>
            </a:lvl4pPr>
            <a:lvl5pPr lvl="4" rtl="0" algn="ctr">
              <a:buNone/>
              <a:defRPr>
                <a:solidFill>
                  <a:schemeClr val="lt1"/>
                </a:solidFill>
              </a:defRPr>
            </a:lvl5pPr>
            <a:lvl6pPr lvl="5" rtl="0" algn="ctr">
              <a:buNone/>
              <a:defRPr>
                <a:solidFill>
                  <a:schemeClr val="lt1"/>
                </a:solidFill>
              </a:defRPr>
            </a:lvl6pPr>
            <a:lvl7pPr lvl="6" rtl="0" algn="ctr">
              <a:buNone/>
              <a:defRPr>
                <a:solidFill>
                  <a:schemeClr val="lt1"/>
                </a:solidFill>
              </a:defRPr>
            </a:lvl7pPr>
            <a:lvl8pPr lvl="7" rtl="0" algn="ctr">
              <a:buNone/>
              <a:defRPr>
                <a:solidFill>
                  <a:schemeClr val="lt1"/>
                </a:solidFill>
              </a:defRPr>
            </a:lvl8pPr>
            <a:lvl9pPr lvl="8" rtl="0" algn="ctr">
              <a:buNone/>
              <a:defRPr>
                <a:solidFill>
                  <a:schemeClr val="lt1"/>
                </a:solidFill>
              </a:defRPr>
            </a:lvl9pPr>
          </a:lstStyle>
          <a:p>
            <a:pPr indent="0" lvl="0" marL="0" rtl="0" algn="ctr">
              <a:spcBef>
                <a:spcPts val="0"/>
              </a:spcBef>
              <a:spcAft>
                <a:spcPts val="0"/>
              </a:spcAft>
              <a:buNone/>
            </a:pPr>
            <a:fld id="{00000000-1234-1234-1234-123412341234}" type="slidenum">
              <a:rPr lang="en"/>
              <a:t>‹#›</a:t>
            </a:fld>
            <a:endParaRPr/>
          </a:p>
        </p:txBody>
      </p:sp>
      <p:cxnSp>
        <p:nvCxnSpPr>
          <p:cNvPr id="267" name="Google Shape;267;p24"/>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
    <p:spTree>
      <p:nvGrpSpPr>
        <p:cNvPr id="268" name="Shape 268"/>
        <p:cNvGrpSpPr/>
        <p:nvPr/>
      </p:nvGrpSpPr>
      <p:grpSpPr>
        <a:xfrm>
          <a:off x="0" y="0"/>
          <a:ext cx="0" cy="0"/>
          <a:chOff x="0" y="0"/>
          <a:chExt cx="0" cy="0"/>
        </a:xfrm>
      </p:grpSpPr>
      <p:sp>
        <p:nvSpPr>
          <p:cNvPr id="269" name="Google Shape;269;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70" name="Google Shape;270;p25"/>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1" name="Google Shape;271;p25"/>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272" name="Google Shape;272;p25"/>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3" name="Google Shape;273;p25"/>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274" name="Google Shape;274;p25"/>
          <p:cNvCxnSpPr/>
          <p:nvPr/>
        </p:nvCxnSpPr>
        <p:spPr>
          <a:xfrm flipH="1" rot="10800000">
            <a:off x="347659" y="4749851"/>
            <a:ext cx="8448600" cy="33000"/>
          </a:xfrm>
          <a:prstGeom prst="straightConnector1">
            <a:avLst/>
          </a:prstGeom>
          <a:noFill/>
          <a:ln cap="flat" cmpd="sng" w="19050">
            <a:solidFill>
              <a:schemeClr val="lt1"/>
            </a:solidFill>
            <a:prstDash val="solid"/>
            <a:round/>
            <a:headEnd len="med" w="med" type="oval"/>
            <a:tailEnd len="med" w="med" type="oval"/>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 name="Shape 26"/>
        <p:cNvGrpSpPr/>
        <p:nvPr/>
      </p:nvGrpSpPr>
      <p:grpSpPr>
        <a:xfrm>
          <a:off x="0" y="0"/>
          <a:ext cx="0" cy="0"/>
          <a:chOff x="0" y="0"/>
          <a:chExt cx="0" cy="0"/>
        </a:xfrm>
      </p:grpSpPr>
      <p:sp>
        <p:nvSpPr>
          <p:cNvPr id="27" name="Google Shape;27;p4"/>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 name="Google Shape;28;p4"/>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29" name="Google Shape;29;p4"/>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 name="Google Shape;30;p4"/>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31" name="Google Shape;31;p4"/>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32" name="Google Shape;32;p4"/>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33" name="Google Shape;33;p4"/>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34" name="Google Shape;34;p4"/>
          <p:cNvSpPr txBox="1"/>
          <p:nvPr>
            <p:ph type="title"/>
          </p:nvPr>
        </p:nvSpPr>
        <p:spPr>
          <a:xfrm>
            <a:off x="355350" y="459275"/>
            <a:ext cx="8433300" cy="5727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741B47"/>
              </a:buClr>
              <a:buSzPts val="3000"/>
              <a:buNone/>
              <a:defRPr>
                <a:solidFill>
                  <a:srgbClr val="741B47"/>
                </a:solidFill>
              </a:defRPr>
            </a:lvl1pPr>
            <a:lvl2pPr lvl="1" rtl="0">
              <a:spcBef>
                <a:spcPts val="0"/>
              </a:spcBef>
              <a:spcAft>
                <a:spcPts val="0"/>
              </a:spcAft>
              <a:buClr>
                <a:srgbClr val="741B47"/>
              </a:buClr>
              <a:buSzPts val="3000"/>
              <a:buNone/>
              <a:defRPr>
                <a:solidFill>
                  <a:srgbClr val="741B47"/>
                </a:solidFill>
              </a:defRPr>
            </a:lvl2pPr>
            <a:lvl3pPr lvl="2" rtl="0">
              <a:spcBef>
                <a:spcPts val="0"/>
              </a:spcBef>
              <a:spcAft>
                <a:spcPts val="0"/>
              </a:spcAft>
              <a:buClr>
                <a:srgbClr val="741B47"/>
              </a:buClr>
              <a:buSzPts val="3000"/>
              <a:buNone/>
              <a:defRPr>
                <a:solidFill>
                  <a:srgbClr val="741B47"/>
                </a:solidFill>
              </a:defRPr>
            </a:lvl3pPr>
            <a:lvl4pPr lvl="3" rtl="0">
              <a:spcBef>
                <a:spcPts val="0"/>
              </a:spcBef>
              <a:spcAft>
                <a:spcPts val="0"/>
              </a:spcAft>
              <a:buClr>
                <a:srgbClr val="741B47"/>
              </a:buClr>
              <a:buSzPts val="3000"/>
              <a:buNone/>
              <a:defRPr>
                <a:solidFill>
                  <a:srgbClr val="741B47"/>
                </a:solidFill>
              </a:defRPr>
            </a:lvl4pPr>
            <a:lvl5pPr lvl="4" rtl="0">
              <a:spcBef>
                <a:spcPts val="0"/>
              </a:spcBef>
              <a:spcAft>
                <a:spcPts val="0"/>
              </a:spcAft>
              <a:buClr>
                <a:srgbClr val="741B47"/>
              </a:buClr>
              <a:buSzPts val="3000"/>
              <a:buNone/>
              <a:defRPr>
                <a:solidFill>
                  <a:srgbClr val="741B47"/>
                </a:solidFill>
              </a:defRPr>
            </a:lvl5pPr>
            <a:lvl6pPr lvl="5" rtl="0">
              <a:spcBef>
                <a:spcPts val="0"/>
              </a:spcBef>
              <a:spcAft>
                <a:spcPts val="0"/>
              </a:spcAft>
              <a:buClr>
                <a:srgbClr val="741B47"/>
              </a:buClr>
              <a:buSzPts val="3000"/>
              <a:buNone/>
              <a:defRPr>
                <a:solidFill>
                  <a:srgbClr val="741B47"/>
                </a:solidFill>
              </a:defRPr>
            </a:lvl6pPr>
            <a:lvl7pPr lvl="6" rtl="0">
              <a:spcBef>
                <a:spcPts val="0"/>
              </a:spcBef>
              <a:spcAft>
                <a:spcPts val="0"/>
              </a:spcAft>
              <a:buClr>
                <a:srgbClr val="741B47"/>
              </a:buClr>
              <a:buSzPts val="3000"/>
              <a:buNone/>
              <a:defRPr>
                <a:solidFill>
                  <a:srgbClr val="741B47"/>
                </a:solidFill>
              </a:defRPr>
            </a:lvl7pPr>
            <a:lvl8pPr lvl="7" rtl="0">
              <a:spcBef>
                <a:spcPts val="0"/>
              </a:spcBef>
              <a:spcAft>
                <a:spcPts val="0"/>
              </a:spcAft>
              <a:buClr>
                <a:srgbClr val="741B47"/>
              </a:buClr>
              <a:buSzPts val="3000"/>
              <a:buNone/>
              <a:defRPr>
                <a:solidFill>
                  <a:srgbClr val="741B47"/>
                </a:solidFill>
              </a:defRPr>
            </a:lvl8pPr>
            <a:lvl9pPr lvl="8" rtl="0">
              <a:spcBef>
                <a:spcPts val="0"/>
              </a:spcBef>
              <a:spcAft>
                <a:spcPts val="0"/>
              </a:spcAft>
              <a:buClr>
                <a:srgbClr val="741B47"/>
              </a:buClr>
              <a:buSzPts val="3000"/>
              <a:buNone/>
              <a:defRPr>
                <a:solidFill>
                  <a:srgbClr val="741B47"/>
                </a:solidFill>
              </a:defRPr>
            </a:lvl9pPr>
          </a:lstStyle>
          <a:p/>
        </p:txBody>
      </p:sp>
      <p:sp>
        <p:nvSpPr>
          <p:cNvPr id="35" name="Google Shape;35;p4"/>
          <p:cNvSpPr txBox="1"/>
          <p:nvPr>
            <p:ph idx="1" type="body"/>
          </p:nvPr>
        </p:nvSpPr>
        <p:spPr>
          <a:xfrm>
            <a:off x="382650" y="1089350"/>
            <a:ext cx="8433300" cy="35136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Clr>
                <a:srgbClr val="741B47"/>
              </a:buClr>
              <a:buSzPts val="800"/>
              <a:buFont typeface="Nunito"/>
              <a:buChar char="●"/>
              <a:defRPr b="1">
                <a:solidFill>
                  <a:srgbClr val="741B47"/>
                </a:solidFill>
              </a:defRPr>
            </a:lvl1pPr>
            <a:lvl2pPr indent="-304800" lvl="1" marL="914400" rtl="0">
              <a:spcBef>
                <a:spcPts val="0"/>
              </a:spcBef>
              <a:spcAft>
                <a:spcPts val="0"/>
              </a:spcAft>
              <a:buClr>
                <a:srgbClr val="741B47"/>
              </a:buClr>
              <a:buSzPts val="1200"/>
              <a:buFont typeface="Nunito"/>
              <a:buChar char="○"/>
              <a:defRPr b="1">
                <a:solidFill>
                  <a:srgbClr val="741B47"/>
                </a:solidFill>
              </a:defRPr>
            </a:lvl2pPr>
            <a:lvl3pPr indent="-304800" lvl="2" marL="1371600" rtl="0">
              <a:lnSpc>
                <a:spcPct val="115000"/>
              </a:lnSpc>
              <a:spcBef>
                <a:spcPts val="0"/>
              </a:spcBef>
              <a:spcAft>
                <a:spcPts val="0"/>
              </a:spcAft>
              <a:buClr>
                <a:srgbClr val="741B47"/>
              </a:buClr>
              <a:buSzPts val="1200"/>
              <a:buFont typeface="Nunito"/>
              <a:buChar char="■"/>
              <a:defRPr b="1">
                <a:solidFill>
                  <a:srgbClr val="741B47"/>
                </a:solidFill>
              </a:defRPr>
            </a:lvl3pPr>
            <a:lvl4pPr indent="-304800" lvl="3" marL="1828800" rtl="0">
              <a:lnSpc>
                <a:spcPct val="115000"/>
              </a:lnSpc>
              <a:spcBef>
                <a:spcPts val="1600"/>
              </a:spcBef>
              <a:spcAft>
                <a:spcPts val="0"/>
              </a:spcAft>
              <a:buClr>
                <a:srgbClr val="741B47"/>
              </a:buClr>
              <a:buSzPts val="1200"/>
              <a:buFont typeface="Nunito"/>
              <a:buChar char="●"/>
              <a:defRPr b="1">
                <a:solidFill>
                  <a:srgbClr val="741B47"/>
                </a:solidFill>
              </a:defRPr>
            </a:lvl4pPr>
            <a:lvl5pPr indent="-304800" lvl="4" marL="2286000" rtl="0">
              <a:lnSpc>
                <a:spcPct val="115000"/>
              </a:lnSpc>
              <a:spcBef>
                <a:spcPts val="1600"/>
              </a:spcBef>
              <a:spcAft>
                <a:spcPts val="0"/>
              </a:spcAft>
              <a:buClr>
                <a:srgbClr val="741B47"/>
              </a:buClr>
              <a:buSzPts val="1200"/>
              <a:buFont typeface="Nunito"/>
              <a:buChar char="○"/>
              <a:defRPr b="1">
                <a:solidFill>
                  <a:srgbClr val="741B47"/>
                </a:solidFill>
              </a:defRPr>
            </a:lvl5pPr>
            <a:lvl6pPr indent="-304800" lvl="5" marL="2743200" rtl="0">
              <a:lnSpc>
                <a:spcPct val="115000"/>
              </a:lnSpc>
              <a:spcBef>
                <a:spcPts val="1600"/>
              </a:spcBef>
              <a:spcAft>
                <a:spcPts val="0"/>
              </a:spcAft>
              <a:buClr>
                <a:srgbClr val="741B47"/>
              </a:buClr>
              <a:buSzPts val="1200"/>
              <a:buFont typeface="Nunito"/>
              <a:buChar char="■"/>
              <a:defRPr b="1">
                <a:solidFill>
                  <a:srgbClr val="741B47"/>
                </a:solidFill>
              </a:defRPr>
            </a:lvl6pPr>
            <a:lvl7pPr indent="-304800" lvl="6" marL="3200400" rtl="0">
              <a:lnSpc>
                <a:spcPct val="115000"/>
              </a:lnSpc>
              <a:spcBef>
                <a:spcPts val="1600"/>
              </a:spcBef>
              <a:spcAft>
                <a:spcPts val="0"/>
              </a:spcAft>
              <a:buClr>
                <a:srgbClr val="741B47"/>
              </a:buClr>
              <a:buSzPts val="1200"/>
              <a:buFont typeface="Nunito"/>
              <a:buChar char="●"/>
              <a:defRPr b="1">
                <a:solidFill>
                  <a:srgbClr val="741B47"/>
                </a:solidFill>
              </a:defRPr>
            </a:lvl7pPr>
            <a:lvl8pPr indent="-304800" lvl="7" marL="3657600" rtl="0">
              <a:lnSpc>
                <a:spcPct val="115000"/>
              </a:lnSpc>
              <a:spcBef>
                <a:spcPts val="1600"/>
              </a:spcBef>
              <a:spcAft>
                <a:spcPts val="0"/>
              </a:spcAft>
              <a:buClr>
                <a:srgbClr val="741B47"/>
              </a:buClr>
              <a:buSzPts val="1200"/>
              <a:buFont typeface="Nunito"/>
              <a:buChar char="○"/>
              <a:defRPr b="1">
                <a:solidFill>
                  <a:srgbClr val="741B47"/>
                </a:solidFill>
              </a:defRPr>
            </a:lvl8pPr>
            <a:lvl9pPr indent="-304800" lvl="8" marL="4114800" rtl="0">
              <a:lnSpc>
                <a:spcPct val="115000"/>
              </a:lnSpc>
              <a:spcBef>
                <a:spcPts val="1600"/>
              </a:spcBef>
              <a:spcAft>
                <a:spcPts val="1600"/>
              </a:spcAft>
              <a:buClr>
                <a:srgbClr val="741B47"/>
              </a:buClr>
              <a:buSzPts val="1200"/>
              <a:buFont typeface="Nunito"/>
              <a:buChar char="■"/>
              <a:defRPr b="1">
                <a:solidFill>
                  <a:srgbClr val="741B47"/>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6" name="Shape 36"/>
        <p:cNvGrpSpPr/>
        <p:nvPr/>
      </p:nvGrpSpPr>
      <p:grpSpPr>
        <a:xfrm>
          <a:off x="0" y="0"/>
          <a:ext cx="0" cy="0"/>
          <a:chOff x="0" y="0"/>
          <a:chExt cx="0" cy="0"/>
        </a:xfrm>
      </p:grpSpPr>
      <p:sp>
        <p:nvSpPr>
          <p:cNvPr id="37" name="Google Shape;37;p5"/>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5"/>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39" name="Google Shape;39;p5"/>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5"/>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41" name="Google Shape;41;p5"/>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42" name="Google Shape;42;p5"/>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43" name="Google Shape;43;p5"/>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44" name="Google Shape;44;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5" name="Google Shape;45;p5"/>
          <p:cNvSpPr txBox="1"/>
          <p:nvPr>
            <p:ph idx="1" type="subTitle"/>
          </p:nvPr>
        </p:nvSpPr>
        <p:spPr>
          <a:xfrm>
            <a:off x="4747387" y="1872353"/>
            <a:ext cx="3698100" cy="27363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1400"/>
              <a:buChar char="●"/>
              <a:defRPr b="0" sz="1400"/>
            </a:lvl1pPr>
            <a:lvl2pPr lvl="1" rtl="0" algn="ctr">
              <a:lnSpc>
                <a:spcPct val="100000"/>
              </a:lnSpc>
              <a:spcBef>
                <a:spcPts val="0"/>
              </a:spcBef>
              <a:spcAft>
                <a:spcPts val="0"/>
              </a:spcAft>
              <a:buSzPts val="2800"/>
              <a:buChar char="○"/>
              <a:defRPr sz="2800"/>
            </a:lvl2pPr>
            <a:lvl3pPr lvl="2" rtl="0" algn="ctr">
              <a:lnSpc>
                <a:spcPct val="100000"/>
              </a:lnSpc>
              <a:spcBef>
                <a:spcPts val="0"/>
              </a:spcBef>
              <a:spcAft>
                <a:spcPts val="0"/>
              </a:spcAft>
              <a:buSzPts val="2800"/>
              <a:buChar char="■"/>
              <a:defRPr sz="2800"/>
            </a:lvl3pPr>
            <a:lvl4pPr lvl="3" rtl="0" algn="ctr">
              <a:lnSpc>
                <a:spcPct val="100000"/>
              </a:lnSpc>
              <a:spcBef>
                <a:spcPts val="0"/>
              </a:spcBef>
              <a:spcAft>
                <a:spcPts val="0"/>
              </a:spcAft>
              <a:buSzPts val="2800"/>
              <a:buChar char="●"/>
              <a:defRPr sz="2800"/>
            </a:lvl4pPr>
            <a:lvl5pPr lvl="4" rtl="0" algn="ctr">
              <a:lnSpc>
                <a:spcPct val="100000"/>
              </a:lnSpc>
              <a:spcBef>
                <a:spcPts val="0"/>
              </a:spcBef>
              <a:spcAft>
                <a:spcPts val="0"/>
              </a:spcAft>
              <a:buSzPts val="2800"/>
              <a:buChar char="○"/>
              <a:defRPr sz="2800"/>
            </a:lvl5pPr>
            <a:lvl6pPr lvl="5" rtl="0" algn="ctr">
              <a:lnSpc>
                <a:spcPct val="100000"/>
              </a:lnSpc>
              <a:spcBef>
                <a:spcPts val="0"/>
              </a:spcBef>
              <a:spcAft>
                <a:spcPts val="0"/>
              </a:spcAft>
              <a:buSzPts val="2800"/>
              <a:buChar char="■"/>
              <a:defRPr sz="2800"/>
            </a:lvl6pPr>
            <a:lvl7pPr lvl="6" rtl="0" algn="ctr">
              <a:lnSpc>
                <a:spcPct val="100000"/>
              </a:lnSpc>
              <a:spcBef>
                <a:spcPts val="0"/>
              </a:spcBef>
              <a:spcAft>
                <a:spcPts val="0"/>
              </a:spcAft>
              <a:buSzPts val="2800"/>
              <a:buChar char="●"/>
              <a:defRPr sz="2800"/>
            </a:lvl7pPr>
            <a:lvl8pPr lvl="7" rtl="0" algn="ctr">
              <a:lnSpc>
                <a:spcPct val="100000"/>
              </a:lnSpc>
              <a:spcBef>
                <a:spcPts val="0"/>
              </a:spcBef>
              <a:spcAft>
                <a:spcPts val="0"/>
              </a:spcAft>
              <a:buSzPts val="2800"/>
              <a:buChar char="○"/>
              <a:defRPr sz="2800"/>
            </a:lvl8pPr>
            <a:lvl9pPr lvl="8" rtl="0" algn="ctr">
              <a:lnSpc>
                <a:spcPct val="100000"/>
              </a:lnSpc>
              <a:spcBef>
                <a:spcPts val="0"/>
              </a:spcBef>
              <a:spcAft>
                <a:spcPts val="0"/>
              </a:spcAft>
              <a:buSzPts val="2800"/>
              <a:buChar char="■"/>
              <a:defRPr sz="2800"/>
            </a:lvl9pPr>
          </a:lstStyle>
          <a:p/>
        </p:txBody>
      </p:sp>
      <p:sp>
        <p:nvSpPr>
          <p:cNvPr id="46" name="Google Shape;46;p5"/>
          <p:cNvSpPr txBox="1"/>
          <p:nvPr>
            <p:ph idx="2" type="subTitle"/>
          </p:nvPr>
        </p:nvSpPr>
        <p:spPr>
          <a:xfrm>
            <a:off x="726675" y="1872353"/>
            <a:ext cx="3698100" cy="27363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1400"/>
              <a:buChar char="●"/>
              <a:defRPr b="0" sz="1400"/>
            </a:lvl1pPr>
            <a:lvl2pPr lvl="1" rtl="0" algn="ctr">
              <a:lnSpc>
                <a:spcPct val="100000"/>
              </a:lnSpc>
              <a:spcBef>
                <a:spcPts val="1600"/>
              </a:spcBef>
              <a:spcAft>
                <a:spcPts val="0"/>
              </a:spcAft>
              <a:buSzPts val="1400"/>
              <a:buChar char="○"/>
              <a:defRPr sz="2800"/>
            </a:lvl2pPr>
            <a:lvl3pPr lvl="2" rtl="0" algn="ctr">
              <a:lnSpc>
                <a:spcPct val="100000"/>
              </a:lnSpc>
              <a:spcBef>
                <a:spcPts val="0"/>
              </a:spcBef>
              <a:spcAft>
                <a:spcPts val="0"/>
              </a:spcAft>
              <a:buSzPts val="1400"/>
              <a:buChar char="■"/>
              <a:defRPr sz="2800"/>
            </a:lvl3pPr>
            <a:lvl4pPr lvl="3" rtl="0" algn="ctr">
              <a:lnSpc>
                <a:spcPct val="100000"/>
              </a:lnSpc>
              <a:spcBef>
                <a:spcPts val="0"/>
              </a:spcBef>
              <a:spcAft>
                <a:spcPts val="0"/>
              </a:spcAft>
              <a:buSzPts val="1400"/>
              <a:buChar char="●"/>
              <a:defRPr sz="2800"/>
            </a:lvl4pPr>
            <a:lvl5pPr lvl="4" rtl="0" algn="ctr">
              <a:lnSpc>
                <a:spcPct val="100000"/>
              </a:lnSpc>
              <a:spcBef>
                <a:spcPts val="0"/>
              </a:spcBef>
              <a:spcAft>
                <a:spcPts val="0"/>
              </a:spcAft>
              <a:buSzPts val="1400"/>
              <a:buChar char="○"/>
              <a:defRPr sz="2800"/>
            </a:lvl5pPr>
            <a:lvl6pPr lvl="5" rtl="0" algn="ctr">
              <a:lnSpc>
                <a:spcPct val="100000"/>
              </a:lnSpc>
              <a:spcBef>
                <a:spcPts val="0"/>
              </a:spcBef>
              <a:spcAft>
                <a:spcPts val="0"/>
              </a:spcAft>
              <a:buSzPts val="1400"/>
              <a:buChar char="■"/>
              <a:defRPr sz="2800"/>
            </a:lvl6pPr>
            <a:lvl7pPr lvl="6" rtl="0" algn="ctr">
              <a:lnSpc>
                <a:spcPct val="100000"/>
              </a:lnSpc>
              <a:spcBef>
                <a:spcPts val="0"/>
              </a:spcBef>
              <a:spcAft>
                <a:spcPts val="0"/>
              </a:spcAft>
              <a:buSzPts val="1400"/>
              <a:buChar char="●"/>
              <a:defRPr sz="2800"/>
            </a:lvl7pPr>
            <a:lvl8pPr lvl="7" rtl="0" algn="ctr">
              <a:lnSpc>
                <a:spcPct val="100000"/>
              </a:lnSpc>
              <a:spcBef>
                <a:spcPts val="0"/>
              </a:spcBef>
              <a:spcAft>
                <a:spcPts val="0"/>
              </a:spcAft>
              <a:buSzPts val="1400"/>
              <a:buChar char="○"/>
              <a:defRPr sz="2800"/>
            </a:lvl8pPr>
            <a:lvl9pPr lvl="8" rtl="0" algn="ctr">
              <a:lnSpc>
                <a:spcPct val="100000"/>
              </a:lnSpc>
              <a:spcBef>
                <a:spcPts val="0"/>
              </a:spcBef>
              <a:spcAft>
                <a:spcPts val="0"/>
              </a:spcAft>
              <a:buSzPts val="1400"/>
              <a:buChar char="■"/>
              <a:defRPr sz="2800"/>
            </a:lvl9pPr>
          </a:lstStyle>
          <a:p/>
        </p:txBody>
      </p:sp>
      <p:sp>
        <p:nvSpPr>
          <p:cNvPr id="47" name="Google Shape;47;p5"/>
          <p:cNvSpPr txBox="1"/>
          <p:nvPr>
            <p:ph idx="3" type="subTitle"/>
          </p:nvPr>
        </p:nvSpPr>
        <p:spPr>
          <a:xfrm>
            <a:off x="726675" y="1313225"/>
            <a:ext cx="3698100" cy="422400"/>
          </a:xfrm>
          <a:prstGeom prst="rect">
            <a:avLst/>
          </a:prstGeom>
          <a:ln cap="flat" cmpd="sng" w="19050">
            <a:solidFill>
              <a:schemeClr val="lt1"/>
            </a:solidFill>
            <a:prstDash val="solid"/>
            <a:round/>
            <a:headEnd len="sm" w="sm" type="none"/>
            <a:tailEnd len="sm" w="sm" type="none"/>
          </a:ln>
        </p:spPr>
        <p:txBody>
          <a:bodyPr anchorCtr="0" anchor="b" bIns="91425" lIns="91425" spcFirstLastPara="1" rIns="91425" wrap="square" tIns="91425">
            <a:noAutofit/>
          </a:bodyPr>
          <a:lstStyle>
            <a:lvl1pPr lvl="0">
              <a:lnSpc>
                <a:spcPct val="100000"/>
              </a:lnSpc>
              <a:spcBef>
                <a:spcPts val="0"/>
              </a:spcBef>
              <a:spcAft>
                <a:spcPts val="0"/>
              </a:spcAft>
              <a:buSzPts val="2400"/>
              <a:buFont typeface="Bebas Neue"/>
              <a:buNone/>
              <a:defRPr b="1" sz="2000">
                <a:solidFill>
                  <a:schemeClr val="dk2"/>
                </a:solidFill>
                <a:latin typeface="DM Sans"/>
                <a:ea typeface="DM Sans"/>
                <a:cs typeface="DM Sans"/>
                <a:sym typeface="DM Sans"/>
              </a:defRPr>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48" name="Google Shape;48;p5"/>
          <p:cNvSpPr txBox="1"/>
          <p:nvPr>
            <p:ph idx="4" type="subTitle"/>
          </p:nvPr>
        </p:nvSpPr>
        <p:spPr>
          <a:xfrm>
            <a:off x="4747375" y="1313225"/>
            <a:ext cx="3698100" cy="422400"/>
          </a:xfrm>
          <a:prstGeom prst="rect">
            <a:avLst/>
          </a:prstGeom>
          <a:ln cap="flat" cmpd="sng" w="19050">
            <a:solidFill>
              <a:schemeClr val="lt1"/>
            </a:solidFill>
            <a:prstDash val="solid"/>
            <a:round/>
            <a:headEnd len="sm" w="sm" type="none"/>
            <a:tailEnd len="sm" w="sm" type="none"/>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000">
                <a:solidFill>
                  <a:schemeClr val="dk2"/>
                </a:solidFill>
                <a:latin typeface="DM Sans"/>
                <a:ea typeface="DM Sans"/>
                <a:cs typeface="DM Sans"/>
                <a:sym typeface="DM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6"/>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 name="Google Shape;51;p6"/>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52" name="Google Shape;52;p6"/>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6"/>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54" name="Google Shape;54;p6"/>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55" name="Google Shape;55;p6"/>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56" name="Google Shape;56;p6"/>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57" name="Google Shape;57;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8" name="Shape 58"/>
        <p:cNvGrpSpPr/>
        <p:nvPr/>
      </p:nvGrpSpPr>
      <p:grpSpPr>
        <a:xfrm>
          <a:off x="0" y="0"/>
          <a:ext cx="0" cy="0"/>
          <a:chOff x="0" y="0"/>
          <a:chExt cx="0" cy="0"/>
        </a:xfrm>
      </p:grpSpPr>
      <p:sp>
        <p:nvSpPr>
          <p:cNvPr id="59" name="Google Shape;59;p7"/>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7"/>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61" name="Google Shape;61;p7"/>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 name="Google Shape;62;p7"/>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63" name="Google Shape;63;p7"/>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64" name="Google Shape;64;p7"/>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65" name="Google Shape;65;p7"/>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
        <p:nvSpPr>
          <p:cNvPr id="66" name="Google Shape;66;p7"/>
          <p:cNvSpPr txBox="1"/>
          <p:nvPr>
            <p:ph type="title"/>
          </p:nvPr>
        </p:nvSpPr>
        <p:spPr>
          <a:xfrm>
            <a:off x="720000" y="445025"/>
            <a:ext cx="626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7" name="Google Shape;67;p7"/>
          <p:cNvSpPr txBox="1"/>
          <p:nvPr>
            <p:ph idx="1" type="subTitle"/>
          </p:nvPr>
        </p:nvSpPr>
        <p:spPr>
          <a:xfrm>
            <a:off x="720000" y="1347250"/>
            <a:ext cx="7324500" cy="3173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sz="1600"/>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8" name="Shape 68"/>
        <p:cNvGrpSpPr/>
        <p:nvPr/>
      </p:nvGrpSpPr>
      <p:grpSpPr>
        <a:xfrm>
          <a:off x="0" y="0"/>
          <a:ext cx="0" cy="0"/>
          <a:chOff x="0" y="0"/>
          <a:chExt cx="0" cy="0"/>
        </a:xfrm>
      </p:grpSpPr>
      <p:sp>
        <p:nvSpPr>
          <p:cNvPr id="69" name="Google Shape;69;p8"/>
          <p:cNvSpPr/>
          <p:nvPr/>
        </p:nvSpPr>
        <p:spPr>
          <a:xfrm>
            <a:off x="145950" y="149100"/>
            <a:ext cx="8852100" cy="484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8"/>
          <p:cNvSpPr txBox="1"/>
          <p:nvPr>
            <p:ph type="title"/>
          </p:nvPr>
        </p:nvSpPr>
        <p:spPr>
          <a:xfrm>
            <a:off x="969825" y="2079259"/>
            <a:ext cx="7204500" cy="8790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cxnSp>
        <p:nvCxnSpPr>
          <p:cNvPr id="71" name="Google Shape;71;p8"/>
          <p:cNvCxnSpPr/>
          <p:nvPr/>
        </p:nvCxnSpPr>
        <p:spPr>
          <a:xfrm>
            <a:off x="382625" y="339563"/>
            <a:ext cx="3803400" cy="0"/>
          </a:xfrm>
          <a:prstGeom prst="straightConnector1">
            <a:avLst/>
          </a:prstGeom>
          <a:noFill/>
          <a:ln cap="flat" cmpd="sng" w="19050">
            <a:solidFill>
              <a:schemeClr val="lt1"/>
            </a:solidFill>
            <a:prstDash val="solid"/>
            <a:round/>
            <a:headEnd len="med" w="med" type="oval"/>
            <a:tailEnd len="med" w="med" type="none"/>
          </a:ln>
        </p:spPr>
      </p:cxnSp>
      <p:sp>
        <p:nvSpPr>
          <p:cNvPr id="72" name="Google Shape;72;p8"/>
          <p:cNvSpPr/>
          <p:nvPr/>
        </p:nvSpPr>
        <p:spPr>
          <a:xfrm>
            <a:off x="4452300" y="219875"/>
            <a:ext cx="239400" cy="239400"/>
          </a:xfrm>
          <a:prstGeom prst="star4">
            <a:avLst>
              <a:gd fmla="val 1572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 name="Google Shape;73;p8"/>
          <p:cNvCxnSpPr/>
          <p:nvPr/>
        </p:nvCxnSpPr>
        <p:spPr>
          <a:xfrm>
            <a:off x="4957925" y="339563"/>
            <a:ext cx="3803400" cy="0"/>
          </a:xfrm>
          <a:prstGeom prst="straightConnector1">
            <a:avLst/>
          </a:prstGeom>
          <a:noFill/>
          <a:ln cap="flat" cmpd="sng" w="19050">
            <a:solidFill>
              <a:schemeClr val="lt1"/>
            </a:solidFill>
            <a:prstDash val="solid"/>
            <a:round/>
            <a:headEnd len="med" w="med" type="none"/>
            <a:tailEnd len="med" w="med" type="oval"/>
          </a:ln>
        </p:spPr>
      </p:cxnSp>
      <p:cxnSp>
        <p:nvCxnSpPr>
          <p:cNvPr id="74" name="Google Shape;74;p8"/>
          <p:cNvCxnSpPr/>
          <p:nvPr/>
        </p:nvCxnSpPr>
        <p:spPr>
          <a:xfrm>
            <a:off x="382650" y="4798838"/>
            <a:ext cx="3803400" cy="0"/>
          </a:xfrm>
          <a:prstGeom prst="straightConnector1">
            <a:avLst/>
          </a:prstGeom>
          <a:noFill/>
          <a:ln cap="flat" cmpd="sng" w="19050">
            <a:solidFill>
              <a:schemeClr val="lt1"/>
            </a:solidFill>
            <a:prstDash val="solid"/>
            <a:round/>
            <a:headEnd len="med" w="med" type="oval"/>
            <a:tailEnd len="med" w="med" type="none"/>
          </a:ln>
        </p:spPr>
      </p:cxnSp>
      <p:sp>
        <p:nvSpPr>
          <p:cNvPr id="75" name="Google Shape;75;p8"/>
          <p:cNvSpPr txBox="1"/>
          <p:nvPr>
            <p:ph idx="12" type="sldNum"/>
          </p:nvPr>
        </p:nvSpPr>
        <p:spPr>
          <a:xfrm>
            <a:off x="4297650" y="4602875"/>
            <a:ext cx="548700" cy="333600"/>
          </a:xfrm>
          <a:prstGeom prst="rect">
            <a:avLst/>
          </a:prstGeom>
        </p:spPr>
        <p:txBody>
          <a:bodyPr anchorCtr="0" anchor="t" bIns="91425" lIns="91425" spcFirstLastPara="1" rIns="91425" wrap="square" tIns="91425">
            <a:noAutofit/>
          </a:bodyPr>
          <a:lstStyle>
            <a:lvl1pPr lvl="0" rtl="0" algn="ctr">
              <a:buNone/>
              <a:defRPr>
                <a:solidFill>
                  <a:schemeClr val="dk2"/>
                </a:solidFill>
              </a:defRPr>
            </a:lvl1pPr>
            <a:lvl2pPr lvl="1" rtl="0" algn="ctr">
              <a:buNone/>
              <a:defRPr>
                <a:solidFill>
                  <a:schemeClr val="dk2"/>
                </a:solidFill>
              </a:defRPr>
            </a:lvl2pPr>
            <a:lvl3pPr lvl="2" rtl="0" algn="ctr">
              <a:buNone/>
              <a:defRPr>
                <a:solidFill>
                  <a:schemeClr val="dk2"/>
                </a:solidFill>
              </a:defRPr>
            </a:lvl3pPr>
            <a:lvl4pPr lvl="3" rtl="0" algn="ctr">
              <a:buNone/>
              <a:defRPr>
                <a:solidFill>
                  <a:schemeClr val="dk2"/>
                </a:solidFill>
              </a:defRPr>
            </a:lvl4pPr>
            <a:lvl5pPr lvl="4" rtl="0" algn="ctr">
              <a:buNone/>
              <a:defRPr>
                <a:solidFill>
                  <a:schemeClr val="dk2"/>
                </a:solidFill>
              </a:defRPr>
            </a:lvl5pPr>
            <a:lvl6pPr lvl="5" rtl="0" algn="ctr">
              <a:buNone/>
              <a:defRPr>
                <a:solidFill>
                  <a:schemeClr val="dk2"/>
                </a:solidFill>
              </a:defRPr>
            </a:lvl6pPr>
            <a:lvl7pPr lvl="6" rtl="0" algn="ctr">
              <a:buNone/>
              <a:defRPr>
                <a:solidFill>
                  <a:schemeClr val="dk2"/>
                </a:solidFill>
              </a:defRPr>
            </a:lvl7pPr>
            <a:lvl8pPr lvl="7" rtl="0" algn="ctr">
              <a:buNone/>
              <a:defRPr>
                <a:solidFill>
                  <a:schemeClr val="dk2"/>
                </a:solidFill>
              </a:defRPr>
            </a:lvl8pPr>
            <a:lvl9pPr lvl="8" rtl="0" algn="ctr">
              <a:buNone/>
              <a:defRPr>
                <a:solidFill>
                  <a:schemeClr val="dk2"/>
                </a:solidFill>
              </a:defRPr>
            </a:lvl9pPr>
          </a:lstStyle>
          <a:p>
            <a:pPr indent="0" lvl="0" marL="0" rtl="0" algn="ctr">
              <a:spcBef>
                <a:spcPts val="0"/>
              </a:spcBef>
              <a:spcAft>
                <a:spcPts val="0"/>
              </a:spcAft>
              <a:buNone/>
            </a:pPr>
            <a:fld id="{00000000-1234-1234-1234-123412341234}" type="slidenum">
              <a:rPr lang="en"/>
              <a:t>‹#›</a:t>
            </a:fld>
            <a:endParaRPr/>
          </a:p>
        </p:txBody>
      </p:sp>
      <p:cxnSp>
        <p:nvCxnSpPr>
          <p:cNvPr id="76" name="Google Shape;76;p8"/>
          <p:cNvCxnSpPr/>
          <p:nvPr/>
        </p:nvCxnSpPr>
        <p:spPr>
          <a:xfrm>
            <a:off x="4957950" y="4798838"/>
            <a:ext cx="3803400" cy="0"/>
          </a:xfrm>
          <a:prstGeom prst="straightConnector1">
            <a:avLst/>
          </a:prstGeom>
          <a:noFill/>
          <a:ln cap="flat" cmpd="sng" w="19050">
            <a:solidFill>
              <a:schemeClr val="lt1"/>
            </a:solidFill>
            <a:prstDash val="solid"/>
            <a:round/>
            <a:headEnd len="med" w="med" type="none"/>
            <a:tailEnd len="med" w="med" type="oval"/>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7" name="Shape 77"/>
        <p:cNvGrpSpPr/>
        <p:nvPr/>
      </p:nvGrpSpPr>
      <p:grpSpPr>
        <a:xfrm>
          <a:off x="0" y="0"/>
          <a:ext cx="0" cy="0"/>
          <a:chOff x="0" y="0"/>
          <a:chExt cx="0" cy="0"/>
        </a:xfrm>
      </p:grpSpPr>
      <p:sp>
        <p:nvSpPr>
          <p:cNvPr id="78" name="Google Shape;78;p9"/>
          <p:cNvSpPr txBox="1"/>
          <p:nvPr>
            <p:ph type="title"/>
          </p:nvPr>
        </p:nvSpPr>
        <p:spPr>
          <a:xfrm>
            <a:off x="720000" y="1413525"/>
            <a:ext cx="4294800" cy="2095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9" name="Google Shape;79;p9"/>
          <p:cNvSpPr txBox="1"/>
          <p:nvPr>
            <p:ph idx="1" type="subTitle"/>
          </p:nvPr>
        </p:nvSpPr>
        <p:spPr>
          <a:xfrm>
            <a:off x="720000" y="3508800"/>
            <a:ext cx="4294800" cy="100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0" name="Google Shape;80;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1" name="Shape 81"/>
        <p:cNvGrpSpPr/>
        <p:nvPr/>
      </p:nvGrpSpPr>
      <p:grpSpPr>
        <a:xfrm>
          <a:off x="0" y="0"/>
          <a:ext cx="0" cy="0"/>
          <a:chOff x="0" y="0"/>
          <a:chExt cx="0" cy="0"/>
        </a:xfrm>
      </p:grpSpPr>
      <p:sp>
        <p:nvSpPr>
          <p:cNvPr id="82" name="Google Shape;82;p10"/>
          <p:cNvSpPr/>
          <p:nvPr>
            <p:ph idx="2" type="pic"/>
          </p:nvPr>
        </p:nvSpPr>
        <p:spPr>
          <a:xfrm>
            <a:off x="0" y="0"/>
            <a:ext cx="9144000" cy="5143500"/>
          </a:xfrm>
          <a:prstGeom prst="rect">
            <a:avLst/>
          </a:prstGeom>
          <a:noFill/>
          <a:ln>
            <a:noFill/>
          </a:ln>
        </p:spPr>
      </p:sp>
      <p:sp>
        <p:nvSpPr>
          <p:cNvPr id="83" name="Google Shape;83;p10"/>
          <p:cNvSpPr txBox="1"/>
          <p:nvPr>
            <p:ph type="title"/>
          </p:nvPr>
        </p:nvSpPr>
        <p:spPr>
          <a:xfrm>
            <a:off x="713225" y="4162975"/>
            <a:ext cx="7917300" cy="541500"/>
          </a:xfrm>
          <a:prstGeom prst="rect">
            <a:avLst/>
          </a:prstGeom>
          <a:solidFill>
            <a:schemeClr val="lt1"/>
          </a:solid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2"/>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741B47"/>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Quicksand"/>
              <a:buNone/>
              <a:defRPr b="1" sz="3000">
                <a:solidFill>
                  <a:schemeClr val="dk1"/>
                </a:solidFill>
                <a:latin typeface="Quicksand"/>
                <a:ea typeface="Quicksand"/>
                <a:cs typeface="Quicksand"/>
                <a:sym typeface="Quicksand"/>
              </a:defRPr>
            </a:lvl1pPr>
            <a:lvl2pPr lvl="1" rtl="0">
              <a:spcBef>
                <a:spcPts val="0"/>
              </a:spcBef>
              <a:spcAft>
                <a:spcPts val="0"/>
              </a:spcAft>
              <a:buClr>
                <a:schemeClr val="dk1"/>
              </a:buClr>
              <a:buSzPts val="3000"/>
              <a:buFont typeface="Quicksand"/>
              <a:buNone/>
              <a:defRPr b="1" sz="3000">
                <a:solidFill>
                  <a:schemeClr val="dk1"/>
                </a:solidFill>
                <a:latin typeface="Quicksand"/>
                <a:ea typeface="Quicksand"/>
                <a:cs typeface="Quicksand"/>
                <a:sym typeface="Quicksand"/>
              </a:defRPr>
            </a:lvl2pPr>
            <a:lvl3pPr lvl="2" rtl="0">
              <a:spcBef>
                <a:spcPts val="0"/>
              </a:spcBef>
              <a:spcAft>
                <a:spcPts val="0"/>
              </a:spcAft>
              <a:buClr>
                <a:schemeClr val="dk1"/>
              </a:buClr>
              <a:buSzPts val="3000"/>
              <a:buFont typeface="Quicksand"/>
              <a:buNone/>
              <a:defRPr b="1" sz="3000">
                <a:solidFill>
                  <a:schemeClr val="dk1"/>
                </a:solidFill>
                <a:latin typeface="Quicksand"/>
                <a:ea typeface="Quicksand"/>
                <a:cs typeface="Quicksand"/>
                <a:sym typeface="Quicksand"/>
              </a:defRPr>
            </a:lvl3pPr>
            <a:lvl4pPr lvl="3" rtl="0">
              <a:spcBef>
                <a:spcPts val="0"/>
              </a:spcBef>
              <a:spcAft>
                <a:spcPts val="0"/>
              </a:spcAft>
              <a:buClr>
                <a:schemeClr val="dk1"/>
              </a:buClr>
              <a:buSzPts val="3000"/>
              <a:buFont typeface="Quicksand"/>
              <a:buNone/>
              <a:defRPr b="1" sz="3000">
                <a:solidFill>
                  <a:schemeClr val="dk1"/>
                </a:solidFill>
                <a:latin typeface="Quicksand"/>
                <a:ea typeface="Quicksand"/>
                <a:cs typeface="Quicksand"/>
                <a:sym typeface="Quicksand"/>
              </a:defRPr>
            </a:lvl4pPr>
            <a:lvl5pPr lvl="4" rtl="0">
              <a:spcBef>
                <a:spcPts val="0"/>
              </a:spcBef>
              <a:spcAft>
                <a:spcPts val="0"/>
              </a:spcAft>
              <a:buClr>
                <a:schemeClr val="dk1"/>
              </a:buClr>
              <a:buSzPts val="3000"/>
              <a:buFont typeface="Quicksand"/>
              <a:buNone/>
              <a:defRPr b="1" sz="3000">
                <a:solidFill>
                  <a:schemeClr val="dk1"/>
                </a:solidFill>
                <a:latin typeface="Quicksand"/>
                <a:ea typeface="Quicksand"/>
                <a:cs typeface="Quicksand"/>
                <a:sym typeface="Quicksand"/>
              </a:defRPr>
            </a:lvl5pPr>
            <a:lvl6pPr lvl="5" rtl="0">
              <a:spcBef>
                <a:spcPts val="0"/>
              </a:spcBef>
              <a:spcAft>
                <a:spcPts val="0"/>
              </a:spcAft>
              <a:buClr>
                <a:schemeClr val="dk1"/>
              </a:buClr>
              <a:buSzPts val="3000"/>
              <a:buFont typeface="Quicksand"/>
              <a:buNone/>
              <a:defRPr b="1" sz="3000">
                <a:solidFill>
                  <a:schemeClr val="dk1"/>
                </a:solidFill>
                <a:latin typeface="Quicksand"/>
                <a:ea typeface="Quicksand"/>
                <a:cs typeface="Quicksand"/>
                <a:sym typeface="Quicksand"/>
              </a:defRPr>
            </a:lvl6pPr>
            <a:lvl7pPr lvl="6" rtl="0">
              <a:spcBef>
                <a:spcPts val="0"/>
              </a:spcBef>
              <a:spcAft>
                <a:spcPts val="0"/>
              </a:spcAft>
              <a:buClr>
                <a:schemeClr val="dk1"/>
              </a:buClr>
              <a:buSzPts val="3000"/>
              <a:buFont typeface="Quicksand"/>
              <a:buNone/>
              <a:defRPr b="1" sz="3000">
                <a:solidFill>
                  <a:schemeClr val="dk1"/>
                </a:solidFill>
                <a:latin typeface="Quicksand"/>
                <a:ea typeface="Quicksand"/>
                <a:cs typeface="Quicksand"/>
                <a:sym typeface="Quicksand"/>
              </a:defRPr>
            </a:lvl7pPr>
            <a:lvl8pPr lvl="7" rtl="0">
              <a:spcBef>
                <a:spcPts val="0"/>
              </a:spcBef>
              <a:spcAft>
                <a:spcPts val="0"/>
              </a:spcAft>
              <a:buClr>
                <a:schemeClr val="dk1"/>
              </a:buClr>
              <a:buSzPts val="3000"/>
              <a:buFont typeface="Quicksand"/>
              <a:buNone/>
              <a:defRPr b="1" sz="3000">
                <a:solidFill>
                  <a:schemeClr val="dk1"/>
                </a:solidFill>
                <a:latin typeface="Quicksand"/>
                <a:ea typeface="Quicksand"/>
                <a:cs typeface="Quicksand"/>
                <a:sym typeface="Quicksand"/>
              </a:defRPr>
            </a:lvl8pPr>
            <a:lvl9pPr lvl="8" rtl="0">
              <a:spcBef>
                <a:spcPts val="0"/>
              </a:spcBef>
              <a:spcAft>
                <a:spcPts val="0"/>
              </a:spcAft>
              <a:buClr>
                <a:schemeClr val="dk1"/>
              </a:buClr>
              <a:buSzPts val="3000"/>
              <a:buFont typeface="Quicksand"/>
              <a:buNone/>
              <a:defRPr b="1" sz="3000">
                <a:solidFill>
                  <a:schemeClr val="dk1"/>
                </a:solidFill>
                <a:latin typeface="Quicksand"/>
                <a:ea typeface="Quicksand"/>
                <a:cs typeface="Quicksand"/>
                <a:sym typeface="Quicksand"/>
              </a:defRPr>
            </a:lvl9pPr>
          </a:lstStyle>
          <a:p/>
        </p:txBody>
      </p:sp>
      <p:sp>
        <p:nvSpPr>
          <p:cNvPr id="7" name="Google Shape;7;p1"/>
          <p:cNvSpPr txBox="1"/>
          <p:nvPr>
            <p:ph idx="1" type="body"/>
          </p:nvPr>
        </p:nvSpPr>
        <p:spPr>
          <a:xfrm>
            <a:off x="713400"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1pPr>
            <a:lvl2pPr indent="-317500" lvl="1" marL="9144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2pPr>
            <a:lvl3pPr indent="-317500" lvl="2" marL="13716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3pPr>
            <a:lvl4pPr indent="-317500" lvl="3" marL="18288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4pPr>
            <a:lvl5pPr indent="-317500" lvl="4" marL="22860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5pPr>
            <a:lvl6pPr indent="-317500" lvl="5" marL="27432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6pPr>
            <a:lvl7pPr indent="-317500" lvl="6" marL="32004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7pPr>
            <a:lvl8pPr indent="-317500" lvl="7" marL="36576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8pPr>
            <a:lvl9pPr indent="-317500" lvl="8" marL="4114800">
              <a:lnSpc>
                <a:spcPct val="115000"/>
              </a:lnSpc>
              <a:spcBef>
                <a:spcPts val="1600"/>
              </a:spcBef>
              <a:spcAft>
                <a:spcPts val="1600"/>
              </a:spcAft>
              <a:buClr>
                <a:schemeClr val="dk1"/>
              </a:buClr>
              <a:buSzPts val="1400"/>
              <a:buFont typeface="Mulish"/>
              <a:buChar char="■"/>
              <a:defRPr>
                <a:solidFill>
                  <a:schemeClr val="dk1"/>
                </a:solidFill>
                <a:latin typeface="Mulish"/>
                <a:ea typeface="Mulish"/>
                <a:cs typeface="Mulish"/>
                <a:sym typeface="Mulish"/>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Mulish"/>
                <a:ea typeface="Mulish"/>
                <a:cs typeface="Mulish"/>
                <a:sym typeface="Mulish"/>
              </a:defRPr>
            </a:lvl1pPr>
            <a:lvl2pPr lvl="1" algn="r">
              <a:buNone/>
              <a:defRPr sz="1300">
                <a:solidFill>
                  <a:schemeClr val="dk1"/>
                </a:solidFill>
                <a:latin typeface="Mulish"/>
                <a:ea typeface="Mulish"/>
                <a:cs typeface="Mulish"/>
                <a:sym typeface="Mulish"/>
              </a:defRPr>
            </a:lvl2pPr>
            <a:lvl3pPr lvl="2" algn="r">
              <a:buNone/>
              <a:defRPr sz="1300">
                <a:solidFill>
                  <a:schemeClr val="dk1"/>
                </a:solidFill>
                <a:latin typeface="Mulish"/>
                <a:ea typeface="Mulish"/>
                <a:cs typeface="Mulish"/>
                <a:sym typeface="Mulish"/>
              </a:defRPr>
            </a:lvl3pPr>
            <a:lvl4pPr lvl="3" algn="r">
              <a:buNone/>
              <a:defRPr sz="1300">
                <a:solidFill>
                  <a:schemeClr val="dk1"/>
                </a:solidFill>
                <a:latin typeface="Mulish"/>
                <a:ea typeface="Mulish"/>
                <a:cs typeface="Mulish"/>
                <a:sym typeface="Mulish"/>
              </a:defRPr>
            </a:lvl4pPr>
            <a:lvl5pPr lvl="4" algn="r">
              <a:buNone/>
              <a:defRPr sz="1300">
                <a:solidFill>
                  <a:schemeClr val="dk1"/>
                </a:solidFill>
                <a:latin typeface="Mulish"/>
                <a:ea typeface="Mulish"/>
                <a:cs typeface="Mulish"/>
                <a:sym typeface="Mulish"/>
              </a:defRPr>
            </a:lvl5pPr>
            <a:lvl6pPr lvl="5" algn="r">
              <a:buNone/>
              <a:defRPr sz="1300">
                <a:solidFill>
                  <a:schemeClr val="dk1"/>
                </a:solidFill>
                <a:latin typeface="Mulish"/>
                <a:ea typeface="Mulish"/>
                <a:cs typeface="Mulish"/>
                <a:sym typeface="Mulish"/>
              </a:defRPr>
            </a:lvl6pPr>
            <a:lvl7pPr lvl="6" algn="r">
              <a:buNone/>
              <a:defRPr sz="1300">
                <a:solidFill>
                  <a:schemeClr val="dk1"/>
                </a:solidFill>
                <a:latin typeface="Mulish"/>
                <a:ea typeface="Mulish"/>
                <a:cs typeface="Mulish"/>
                <a:sym typeface="Mulish"/>
              </a:defRPr>
            </a:lvl7pPr>
            <a:lvl8pPr lvl="7" algn="r">
              <a:buNone/>
              <a:defRPr sz="1300">
                <a:solidFill>
                  <a:schemeClr val="dk1"/>
                </a:solidFill>
                <a:latin typeface="Mulish"/>
                <a:ea typeface="Mulish"/>
                <a:cs typeface="Mulish"/>
                <a:sym typeface="Mulish"/>
              </a:defRPr>
            </a:lvl8pPr>
            <a:lvl9pPr lvl="8" algn="r">
              <a:buNone/>
              <a:defRPr sz="1300">
                <a:solidFill>
                  <a:schemeClr val="dk1"/>
                </a:solidFill>
                <a:latin typeface="Mulish"/>
                <a:ea typeface="Mulish"/>
                <a:cs typeface="Mulish"/>
                <a:sym typeface="Mulish"/>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1.png"/><Relationship Id="rId5" Type="http://schemas.openxmlformats.org/officeDocument/2006/relationships/image" Target="../media/image5.png"/><Relationship Id="rId6"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6"/>
          <p:cNvSpPr txBox="1"/>
          <p:nvPr>
            <p:ph type="ctrTitle"/>
          </p:nvPr>
        </p:nvSpPr>
        <p:spPr>
          <a:xfrm>
            <a:off x="622350" y="523975"/>
            <a:ext cx="7891800" cy="144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800"/>
              <a:t>Intelligent Object Detection and Analytics Dashboard</a:t>
            </a:r>
            <a:endParaRPr sz="3800"/>
          </a:p>
        </p:txBody>
      </p:sp>
      <p:sp>
        <p:nvSpPr>
          <p:cNvPr id="280" name="Google Shape;280;p26"/>
          <p:cNvSpPr txBox="1"/>
          <p:nvPr>
            <p:ph idx="1" type="subTitle"/>
          </p:nvPr>
        </p:nvSpPr>
        <p:spPr>
          <a:xfrm>
            <a:off x="311700" y="2655650"/>
            <a:ext cx="8520600" cy="2426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Name: </a:t>
            </a:r>
            <a:r>
              <a:rPr lang="en">
                <a:solidFill>
                  <a:srgbClr val="222222"/>
                </a:solidFill>
              </a:rPr>
              <a:t>Syed Muhammed Zahi</a:t>
            </a:r>
            <a:endParaRPr>
              <a:solidFill>
                <a:srgbClr val="222222"/>
              </a:solidFill>
            </a:endParaRPr>
          </a:p>
          <a:p>
            <a:pPr indent="-317500" lvl="0" marL="457200" rtl="0" algn="l">
              <a:spcBef>
                <a:spcPts val="0"/>
              </a:spcBef>
              <a:spcAft>
                <a:spcPts val="0"/>
              </a:spcAft>
              <a:buSzPts val="1400"/>
              <a:buChar char="●"/>
            </a:pPr>
            <a:r>
              <a:rPr lang="en"/>
              <a:t>Department: </a:t>
            </a:r>
            <a:r>
              <a:rPr lang="en">
                <a:solidFill>
                  <a:srgbClr val="222222"/>
                </a:solidFill>
              </a:rPr>
              <a:t>B.Tech Artificial intelligence and Data Science</a:t>
            </a:r>
            <a:endParaRPr>
              <a:solidFill>
                <a:srgbClr val="222222"/>
              </a:solidFill>
            </a:endParaRPr>
          </a:p>
          <a:p>
            <a:pPr indent="-317500" lvl="0" marL="457200" rtl="0" algn="l">
              <a:spcBef>
                <a:spcPts val="0"/>
              </a:spcBef>
              <a:spcAft>
                <a:spcPts val="0"/>
              </a:spcAft>
              <a:buSzPts val="1400"/>
              <a:buChar char="●"/>
            </a:pPr>
            <a:r>
              <a:rPr lang="en"/>
              <a:t>College Name: </a:t>
            </a:r>
            <a:r>
              <a:rPr lang="en">
                <a:solidFill>
                  <a:srgbClr val="000000"/>
                </a:solidFill>
              </a:rPr>
              <a:t>Saveetha Engineering College</a:t>
            </a:r>
            <a:endParaRPr>
              <a:solidFill>
                <a:srgbClr val="000000"/>
              </a:solidFill>
            </a:endParaRPr>
          </a:p>
          <a:p>
            <a:pPr indent="-317500" lvl="0" marL="457200" rtl="0" algn="l">
              <a:spcBef>
                <a:spcPts val="0"/>
              </a:spcBef>
              <a:spcAft>
                <a:spcPts val="0"/>
              </a:spcAft>
              <a:buSzPts val="1400"/>
              <a:buChar char="●"/>
            </a:pPr>
            <a:r>
              <a:rPr lang="en"/>
              <a:t>E Mail ID: </a:t>
            </a:r>
            <a:r>
              <a:rPr lang="en">
                <a:solidFill>
                  <a:srgbClr val="222222"/>
                </a:solidFill>
              </a:rPr>
              <a:t>oisci0353@gmail.com</a:t>
            </a:r>
            <a:endParaRPr>
              <a:solidFill>
                <a:srgbClr val="222222"/>
              </a:solidFill>
            </a:endParaRPr>
          </a:p>
          <a:p>
            <a:pPr indent="-317500" lvl="0" marL="457200" rtl="0" algn="l">
              <a:spcBef>
                <a:spcPts val="0"/>
              </a:spcBef>
              <a:spcAft>
                <a:spcPts val="0"/>
              </a:spcAft>
              <a:buSzPts val="1400"/>
              <a:buChar char="●"/>
            </a:pPr>
            <a:r>
              <a:rPr lang="en"/>
              <a:t>Mobile No: </a:t>
            </a:r>
            <a:r>
              <a:rPr lang="en">
                <a:solidFill>
                  <a:srgbClr val="222222"/>
                </a:solidFill>
              </a:rPr>
              <a:t>6374649776</a:t>
            </a:r>
            <a:endParaRPr>
              <a:solidFill>
                <a:srgbClr val="222222"/>
              </a:solidFill>
            </a:endParaRPr>
          </a:p>
          <a:p>
            <a:pPr indent="-317500" lvl="0" marL="457200" rtl="0" algn="l">
              <a:spcBef>
                <a:spcPts val="0"/>
              </a:spcBef>
              <a:spcAft>
                <a:spcPts val="0"/>
              </a:spcAft>
              <a:buSzPts val="1400"/>
              <a:buChar char="●"/>
            </a:pPr>
            <a:r>
              <a:rPr lang="en"/>
              <a:t>Register No: </a:t>
            </a:r>
            <a:r>
              <a:rPr lang="en">
                <a:solidFill>
                  <a:srgbClr val="222222"/>
                </a:solidFill>
              </a:rPr>
              <a:t>212221230114</a:t>
            </a:r>
            <a:endParaRPr>
              <a:solidFill>
                <a:srgbClr val="22222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35"/>
          <p:cNvSpPr txBox="1"/>
          <p:nvPr>
            <p:ph type="title"/>
          </p:nvPr>
        </p:nvSpPr>
        <p:spPr>
          <a:xfrm>
            <a:off x="355350" y="459275"/>
            <a:ext cx="8433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343" name="Google Shape;343;p35"/>
          <p:cNvSpPr txBox="1"/>
          <p:nvPr>
            <p:ph idx="1" type="body"/>
          </p:nvPr>
        </p:nvSpPr>
        <p:spPr>
          <a:xfrm>
            <a:off x="355350" y="905325"/>
            <a:ext cx="4858200" cy="3513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0" lang="en" sz="1200">
                <a:solidFill>
                  <a:srgbClr val="741B47"/>
                </a:solidFill>
                <a:latin typeface="Arial"/>
                <a:ea typeface="Arial"/>
                <a:cs typeface="Arial"/>
                <a:sym typeface="Arial"/>
              </a:rPr>
              <a:t>The </a:t>
            </a:r>
            <a:r>
              <a:rPr lang="en" sz="1200">
                <a:solidFill>
                  <a:srgbClr val="741B47"/>
                </a:solidFill>
                <a:latin typeface="Arial"/>
                <a:ea typeface="Arial"/>
                <a:cs typeface="Arial"/>
                <a:sym typeface="Arial"/>
              </a:rPr>
              <a:t>"Interactive Video Data Analysis Dashboard"</a:t>
            </a:r>
            <a:r>
              <a:rPr b="0" lang="en" sz="1200">
                <a:solidFill>
                  <a:srgbClr val="741B47"/>
                </a:solidFill>
                <a:latin typeface="Arial"/>
                <a:ea typeface="Arial"/>
                <a:cs typeface="Arial"/>
                <a:sym typeface="Arial"/>
              </a:rPr>
              <a:t> is a testament to the powerful integration of computer vision and data analytics. By combining cutting-</a:t>
            </a:r>
            <a:r>
              <a:rPr b="0" lang="en" sz="1200">
                <a:solidFill>
                  <a:srgbClr val="741B47"/>
                </a:solidFill>
                <a:latin typeface="Arial"/>
                <a:ea typeface="Arial"/>
                <a:cs typeface="Arial"/>
                <a:sym typeface="Arial"/>
              </a:rPr>
              <a:t>edge</a:t>
            </a:r>
            <a:r>
              <a:rPr b="0" lang="en" sz="1200">
                <a:solidFill>
                  <a:srgbClr val="741B47"/>
                </a:solidFill>
                <a:latin typeface="Arial"/>
                <a:ea typeface="Arial"/>
                <a:cs typeface="Arial"/>
                <a:sym typeface="Arial"/>
              </a:rPr>
              <a:t> object detection algorithms with an intuitive visualization interface, this project empowers users to extract actionable insights from video data efficiently.</a:t>
            </a:r>
            <a:endParaRPr b="0" sz="1200">
              <a:solidFill>
                <a:srgbClr val="741B47"/>
              </a:solidFill>
              <a:latin typeface="Arial"/>
              <a:ea typeface="Arial"/>
              <a:cs typeface="Arial"/>
              <a:sym typeface="Arial"/>
            </a:endParaRPr>
          </a:p>
          <a:p>
            <a:pPr indent="0" lvl="0" marL="0" rtl="0" algn="l">
              <a:spcBef>
                <a:spcPts val="1200"/>
              </a:spcBef>
              <a:spcAft>
                <a:spcPts val="0"/>
              </a:spcAft>
              <a:buNone/>
            </a:pPr>
            <a:r>
              <a:rPr b="0" lang="en" sz="1200">
                <a:solidFill>
                  <a:srgbClr val="741B47"/>
                </a:solidFill>
                <a:latin typeface="Arial"/>
                <a:ea typeface="Arial"/>
                <a:cs typeface="Arial"/>
                <a:sym typeface="Arial"/>
              </a:rPr>
              <a:t>Through the streamlined data pipeline, from video preprocessing to interactive dashboards, the project showcases the potential for real-time decision-making in various domains such as surveillance, retail analytics, and autonomous systems. The system's ability to provide clear and meaningful insights ensures its relevance and adaptability to diverse applications.</a:t>
            </a:r>
            <a:endParaRPr b="0" sz="1200">
              <a:solidFill>
                <a:srgbClr val="741B47"/>
              </a:solidFill>
              <a:latin typeface="Arial"/>
              <a:ea typeface="Arial"/>
              <a:cs typeface="Arial"/>
              <a:sym typeface="Arial"/>
            </a:endParaRPr>
          </a:p>
          <a:p>
            <a:pPr indent="0" lvl="0" marL="0" rtl="0" algn="l">
              <a:spcBef>
                <a:spcPts val="1200"/>
              </a:spcBef>
              <a:spcAft>
                <a:spcPts val="0"/>
              </a:spcAft>
              <a:buNone/>
            </a:pPr>
            <a:r>
              <a:rPr b="0" lang="en" sz="1200">
                <a:solidFill>
                  <a:srgbClr val="741B47"/>
                </a:solidFill>
                <a:latin typeface="Arial"/>
                <a:ea typeface="Arial"/>
                <a:cs typeface="Arial"/>
                <a:sym typeface="Arial"/>
              </a:rPr>
              <a:t>This project lays a robust foundation for future advancements, including the integration of predictive analytics and the expansion of multi-object tracking capabilities, opening new horizons for innovation and practical utility.</a:t>
            </a:r>
            <a:endParaRPr b="0" sz="1200">
              <a:solidFill>
                <a:srgbClr val="741B47"/>
              </a:solidFill>
              <a:latin typeface="Arial"/>
              <a:ea typeface="Arial"/>
              <a:cs typeface="Arial"/>
              <a:sym typeface="Arial"/>
            </a:endParaRPr>
          </a:p>
          <a:p>
            <a:pPr indent="0" lvl="0" marL="0" rtl="0" algn="l">
              <a:spcBef>
                <a:spcPts val="1200"/>
              </a:spcBef>
              <a:spcAft>
                <a:spcPts val="0"/>
              </a:spcAft>
              <a:buNone/>
            </a:pPr>
            <a:r>
              <a:t/>
            </a:r>
            <a:endParaRPr sz="1300"/>
          </a:p>
        </p:txBody>
      </p:sp>
      <p:pic>
        <p:nvPicPr>
          <p:cNvPr id="344" name="Google Shape;344;p35"/>
          <p:cNvPicPr preferRelativeResize="0"/>
          <p:nvPr/>
        </p:nvPicPr>
        <p:blipFill>
          <a:blip r:embed="rId3">
            <a:alphaModFix/>
          </a:blip>
          <a:stretch>
            <a:fillRect/>
          </a:stretch>
        </p:blipFill>
        <p:spPr>
          <a:xfrm>
            <a:off x="5213550" y="1031975"/>
            <a:ext cx="3625651" cy="36256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27"/>
          <p:cNvSpPr txBox="1"/>
          <p:nvPr>
            <p:ph type="title"/>
          </p:nvPr>
        </p:nvSpPr>
        <p:spPr>
          <a:xfrm>
            <a:off x="355350" y="459275"/>
            <a:ext cx="8433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Abstract</a:t>
            </a:r>
            <a:endParaRPr/>
          </a:p>
        </p:txBody>
      </p:sp>
      <p:sp>
        <p:nvSpPr>
          <p:cNvPr id="286" name="Google Shape;286;p27"/>
          <p:cNvSpPr txBox="1"/>
          <p:nvPr>
            <p:ph idx="1" type="body"/>
          </p:nvPr>
        </p:nvSpPr>
        <p:spPr>
          <a:xfrm>
            <a:off x="382650" y="1089350"/>
            <a:ext cx="4474200" cy="351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project focuses on developing an intelligent dashboard that integrates object detection with video analytics, providing comprehensive insights through visualizations. Using advanced Python libraries such as OpenCV, Pandas, Matplotlib, and Seaborn, the system efficiently processes video data to detect objects, track their frequencies over frames, and display the results in an interactive Streamlit dashboard. Designed for scalability and real-world applications, this project serves as a powerful tool for industries requiring dynamic data-driven insights, such as retail, surveillance, and traffic monitoring.</a:t>
            </a:r>
            <a:endParaRPr/>
          </a:p>
        </p:txBody>
      </p:sp>
      <p:pic>
        <p:nvPicPr>
          <p:cNvPr id="287" name="Google Shape;287;p27"/>
          <p:cNvPicPr preferRelativeResize="0"/>
          <p:nvPr/>
        </p:nvPicPr>
        <p:blipFill>
          <a:blip r:embed="rId3">
            <a:alphaModFix/>
          </a:blip>
          <a:stretch>
            <a:fillRect/>
          </a:stretch>
        </p:blipFill>
        <p:spPr>
          <a:xfrm>
            <a:off x="5124350" y="976725"/>
            <a:ext cx="3738849" cy="37388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8"/>
          <p:cNvSpPr txBox="1"/>
          <p:nvPr>
            <p:ph type="title"/>
          </p:nvPr>
        </p:nvSpPr>
        <p:spPr>
          <a:xfrm>
            <a:off x="355350" y="373725"/>
            <a:ext cx="8433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PoV - Analysis</a:t>
            </a:r>
            <a:endParaRPr/>
          </a:p>
        </p:txBody>
      </p:sp>
      <p:sp>
        <p:nvSpPr>
          <p:cNvPr id="293" name="Google Shape;293;p28"/>
          <p:cNvSpPr txBox="1"/>
          <p:nvPr>
            <p:ph idx="1" type="body"/>
          </p:nvPr>
        </p:nvSpPr>
        <p:spPr>
          <a:xfrm>
            <a:off x="355350" y="946425"/>
            <a:ext cx="8433300" cy="3513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000">
                <a:solidFill>
                  <a:srgbClr val="741B47"/>
                </a:solidFill>
                <a:latin typeface="Arial"/>
                <a:ea typeface="Arial"/>
                <a:cs typeface="Arial"/>
                <a:sym typeface="Arial"/>
              </a:rPr>
              <a:t>1. Stakeholder Perspective:</a:t>
            </a:r>
            <a:endParaRPr sz="1000">
              <a:solidFill>
                <a:srgbClr val="741B47"/>
              </a:solidFill>
              <a:latin typeface="Arial"/>
              <a:ea typeface="Arial"/>
              <a:cs typeface="Arial"/>
              <a:sym typeface="Arial"/>
            </a:endParaRPr>
          </a:p>
          <a:p>
            <a:pPr indent="-292100" lvl="0" marL="457200" rtl="0" algn="l">
              <a:spcBef>
                <a:spcPts val="1200"/>
              </a:spcBef>
              <a:spcAft>
                <a:spcPts val="0"/>
              </a:spcAft>
              <a:buClr>
                <a:srgbClr val="741B47"/>
              </a:buClr>
              <a:buSzPts val="1000"/>
              <a:buFont typeface="Arial"/>
              <a:buChar char="●"/>
            </a:pPr>
            <a:r>
              <a:rPr lang="en" sz="1000">
                <a:solidFill>
                  <a:srgbClr val="741B47"/>
                </a:solidFill>
                <a:latin typeface="Arial"/>
                <a:ea typeface="Arial"/>
                <a:cs typeface="Arial"/>
                <a:sym typeface="Arial"/>
              </a:rPr>
              <a:t>Students:</a:t>
            </a:r>
            <a:r>
              <a:rPr b="0" lang="en" sz="1000">
                <a:solidFill>
                  <a:srgbClr val="741B47"/>
                </a:solidFill>
                <a:latin typeface="Arial"/>
                <a:ea typeface="Arial"/>
                <a:cs typeface="Arial"/>
                <a:sym typeface="Arial"/>
              </a:rPr>
              <a:t> As a student project, it demonstrates the ability to integrate data analytics and visualization to solve real-world problems effectively.</a:t>
            </a:r>
            <a:endParaRPr b="0" sz="1000">
              <a:solidFill>
                <a:srgbClr val="741B47"/>
              </a:solidFill>
              <a:latin typeface="Arial"/>
              <a:ea typeface="Arial"/>
              <a:cs typeface="Arial"/>
              <a:sym typeface="Arial"/>
            </a:endParaRPr>
          </a:p>
          <a:p>
            <a:pPr indent="-292100" lvl="0" marL="457200" rtl="0" algn="l">
              <a:spcBef>
                <a:spcPts val="0"/>
              </a:spcBef>
              <a:spcAft>
                <a:spcPts val="0"/>
              </a:spcAft>
              <a:buClr>
                <a:srgbClr val="741B47"/>
              </a:buClr>
              <a:buSzPts val="1000"/>
              <a:buFont typeface="Arial"/>
              <a:buChar char="●"/>
            </a:pPr>
            <a:r>
              <a:rPr lang="en" sz="1000">
                <a:solidFill>
                  <a:srgbClr val="741B47"/>
                </a:solidFill>
                <a:latin typeface="Arial"/>
                <a:ea typeface="Arial"/>
                <a:cs typeface="Arial"/>
                <a:sym typeface="Arial"/>
              </a:rPr>
              <a:t>Academicians:</a:t>
            </a:r>
            <a:r>
              <a:rPr b="0" lang="en" sz="1000">
                <a:solidFill>
                  <a:srgbClr val="741B47"/>
                </a:solidFill>
                <a:latin typeface="Arial"/>
                <a:ea typeface="Arial"/>
                <a:cs typeface="Arial"/>
                <a:sym typeface="Arial"/>
              </a:rPr>
              <a:t> It showcases the practical implementation of theoretical concepts like object detection and data analytics, making it an excellent example for teaching.</a:t>
            </a:r>
            <a:endParaRPr b="0" sz="1000">
              <a:solidFill>
                <a:srgbClr val="741B47"/>
              </a:solidFill>
              <a:latin typeface="Arial"/>
              <a:ea typeface="Arial"/>
              <a:cs typeface="Arial"/>
              <a:sym typeface="Arial"/>
            </a:endParaRPr>
          </a:p>
          <a:p>
            <a:pPr indent="0" lvl="0" marL="0" rtl="0" algn="l">
              <a:spcBef>
                <a:spcPts val="1200"/>
              </a:spcBef>
              <a:spcAft>
                <a:spcPts val="0"/>
              </a:spcAft>
              <a:buNone/>
            </a:pPr>
            <a:r>
              <a:rPr lang="en" sz="1000">
                <a:solidFill>
                  <a:srgbClr val="741B47"/>
                </a:solidFill>
                <a:latin typeface="Arial"/>
                <a:ea typeface="Arial"/>
                <a:cs typeface="Arial"/>
                <a:sym typeface="Arial"/>
              </a:rPr>
              <a:t>2. Project Objectives:</a:t>
            </a:r>
            <a:endParaRPr sz="1000">
              <a:solidFill>
                <a:srgbClr val="741B47"/>
              </a:solidFill>
              <a:latin typeface="Arial"/>
              <a:ea typeface="Arial"/>
              <a:cs typeface="Arial"/>
              <a:sym typeface="Arial"/>
            </a:endParaRPr>
          </a:p>
          <a:p>
            <a:pPr indent="-292100" lvl="0" marL="457200" rtl="0" algn="l">
              <a:spcBef>
                <a:spcPts val="1200"/>
              </a:spcBef>
              <a:spcAft>
                <a:spcPts val="0"/>
              </a:spcAft>
              <a:buClr>
                <a:srgbClr val="741B47"/>
              </a:buClr>
              <a:buSzPts val="1000"/>
              <a:buFont typeface="Arial"/>
              <a:buChar char="●"/>
            </a:pPr>
            <a:r>
              <a:rPr b="0" lang="en" sz="1000">
                <a:solidFill>
                  <a:srgbClr val="741B47"/>
                </a:solidFill>
                <a:latin typeface="Arial"/>
                <a:ea typeface="Arial"/>
                <a:cs typeface="Arial"/>
                <a:sym typeface="Arial"/>
              </a:rPr>
              <a:t>To develop a user-friendly dashboard for real-time video analytics.</a:t>
            </a:r>
            <a:endParaRPr b="0" sz="1000">
              <a:solidFill>
                <a:srgbClr val="741B47"/>
              </a:solidFill>
              <a:latin typeface="Arial"/>
              <a:ea typeface="Arial"/>
              <a:cs typeface="Arial"/>
              <a:sym typeface="Arial"/>
            </a:endParaRPr>
          </a:p>
          <a:p>
            <a:pPr indent="-292100" lvl="0" marL="457200" rtl="0" algn="l">
              <a:spcBef>
                <a:spcPts val="0"/>
              </a:spcBef>
              <a:spcAft>
                <a:spcPts val="0"/>
              </a:spcAft>
              <a:buClr>
                <a:srgbClr val="741B47"/>
              </a:buClr>
              <a:buSzPts val="1000"/>
              <a:buFont typeface="Arial"/>
              <a:buChar char="●"/>
            </a:pPr>
            <a:r>
              <a:rPr b="0" lang="en" sz="1000">
                <a:solidFill>
                  <a:srgbClr val="741B47"/>
                </a:solidFill>
                <a:latin typeface="Arial"/>
                <a:ea typeface="Arial"/>
                <a:cs typeface="Arial"/>
                <a:sym typeface="Arial"/>
              </a:rPr>
              <a:t>To enable actionable insights through effective data visualizations.</a:t>
            </a:r>
            <a:endParaRPr b="0" sz="1000">
              <a:solidFill>
                <a:srgbClr val="741B47"/>
              </a:solidFill>
              <a:latin typeface="Arial"/>
              <a:ea typeface="Arial"/>
              <a:cs typeface="Arial"/>
              <a:sym typeface="Arial"/>
            </a:endParaRPr>
          </a:p>
          <a:p>
            <a:pPr indent="0" lvl="0" marL="0" rtl="0" algn="l">
              <a:spcBef>
                <a:spcPts val="1200"/>
              </a:spcBef>
              <a:spcAft>
                <a:spcPts val="0"/>
              </a:spcAft>
              <a:buNone/>
            </a:pPr>
            <a:r>
              <a:rPr lang="en" sz="1000">
                <a:solidFill>
                  <a:srgbClr val="741B47"/>
                </a:solidFill>
                <a:latin typeface="Arial"/>
                <a:ea typeface="Arial"/>
                <a:cs typeface="Arial"/>
                <a:sym typeface="Arial"/>
              </a:rPr>
              <a:t>3. Technical Analysis:</a:t>
            </a:r>
            <a:endParaRPr sz="1000">
              <a:solidFill>
                <a:srgbClr val="741B47"/>
              </a:solidFill>
              <a:latin typeface="Arial"/>
              <a:ea typeface="Arial"/>
              <a:cs typeface="Arial"/>
              <a:sym typeface="Arial"/>
            </a:endParaRPr>
          </a:p>
          <a:p>
            <a:pPr indent="-292100" lvl="0" marL="457200" rtl="0" algn="l">
              <a:spcBef>
                <a:spcPts val="1200"/>
              </a:spcBef>
              <a:spcAft>
                <a:spcPts val="0"/>
              </a:spcAft>
              <a:buClr>
                <a:srgbClr val="741B47"/>
              </a:buClr>
              <a:buSzPts val="1000"/>
              <a:buFont typeface="Arial"/>
              <a:buChar char="●"/>
            </a:pPr>
            <a:r>
              <a:rPr lang="en" sz="1000">
                <a:solidFill>
                  <a:srgbClr val="741B47"/>
                </a:solidFill>
                <a:latin typeface="Arial"/>
                <a:ea typeface="Arial"/>
                <a:cs typeface="Arial"/>
                <a:sym typeface="Arial"/>
              </a:rPr>
              <a:t>Efficiency:</a:t>
            </a:r>
            <a:r>
              <a:rPr b="0" lang="en" sz="1000">
                <a:solidFill>
                  <a:srgbClr val="741B47"/>
                </a:solidFill>
                <a:latin typeface="Arial"/>
                <a:ea typeface="Arial"/>
                <a:cs typeface="Arial"/>
                <a:sym typeface="Arial"/>
              </a:rPr>
              <a:t> The project processes frame-level object detection efficiently and organizes results for intuitive understanding.</a:t>
            </a:r>
            <a:endParaRPr b="0" sz="1000">
              <a:solidFill>
                <a:srgbClr val="741B47"/>
              </a:solidFill>
              <a:latin typeface="Arial"/>
              <a:ea typeface="Arial"/>
              <a:cs typeface="Arial"/>
              <a:sym typeface="Arial"/>
            </a:endParaRPr>
          </a:p>
          <a:p>
            <a:pPr indent="-292100" lvl="0" marL="457200" rtl="0" algn="l">
              <a:spcBef>
                <a:spcPts val="0"/>
              </a:spcBef>
              <a:spcAft>
                <a:spcPts val="0"/>
              </a:spcAft>
              <a:buClr>
                <a:srgbClr val="741B47"/>
              </a:buClr>
              <a:buSzPts val="1000"/>
              <a:buFont typeface="Arial"/>
              <a:buChar char="●"/>
            </a:pPr>
            <a:r>
              <a:rPr lang="en" sz="1000">
                <a:solidFill>
                  <a:srgbClr val="741B47"/>
                </a:solidFill>
                <a:latin typeface="Arial"/>
                <a:ea typeface="Arial"/>
                <a:cs typeface="Arial"/>
                <a:sym typeface="Arial"/>
              </a:rPr>
              <a:t>Scalability:</a:t>
            </a:r>
            <a:r>
              <a:rPr b="0" lang="en" sz="1000">
                <a:solidFill>
                  <a:srgbClr val="741B47"/>
                </a:solidFill>
                <a:latin typeface="Arial"/>
                <a:ea typeface="Arial"/>
                <a:cs typeface="Arial"/>
                <a:sym typeface="Arial"/>
              </a:rPr>
              <a:t> The project design can be extended for more complex datasets, making it versatile.</a:t>
            </a:r>
            <a:endParaRPr b="0" sz="1000">
              <a:solidFill>
                <a:srgbClr val="741B47"/>
              </a:solidFill>
              <a:latin typeface="Arial"/>
              <a:ea typeface="Arial"/>
              <a:cs typeface="Arial"/>
              <a:sym typeface="Arial"/>
            </a:endParaRPr>
          </a:p>
          <a:p>
            <a:pPr indent="-292100" lvl="0" marL="457200" rtl="0" algn="l">
              <a:spcBef>
                <a:spcPts val="0"/>
              </a:spcBef>
              <a:spcAft>
                <a:spcPts val="0"/>
              </a:spcAft>
              <a:buClr>
                <a:srgbClr val="741B47"/>
              </a:buClr>
              <a:buSzPts val="1000"/>
              <a:buFont typeface="Arial"/>
              <a:buChar char="●"/>
            </a:pPr>
            <a:r>
              <a:rPr lang="en" sz="1000">
                <a:solidFill>
                  <a:srgbClr val="741B47"/>
                </a:solidFill>
                <a:latin typeface="Arial"/>
                <a:ea typeface="Arial"/>
                <a:cs typeface="Arial"/>
                <a:sym typeface="Arial"/>
              </a:rPr>
              <a:t>User Interaction:</a:t>
            </a:r>
            <a:r>
              <a:rPr b="0" lang="en" sz="1000">
                <a:solidFill>
                  <a:srgbClr val="741B47"/>
                </a:solidFill>
                <a:latin typeface="Arial"/>
                <a:ea typeface="Arial"/>
                <a:cs typeface="Arial"/>
                <a:sym typeface="Arial"/>
              </a:rPr>
              <a:t> Built with Streamlit, it provides a professional and interactive user interface.</a:t>
            </a:r>
            <a:endParaRPr b="0" sz="1000">
              <a:solidFill>
                <a:srgbClr val="741B47"/>
              </a:solidFill>
              <a:latin typeface="Arial"/>
              <a:ea typeface="Arial"/>
              <a:cs typeface="Arial"/>
              <a:sym typeface="Arial"/>
            </a:endParaRPr>
          </a:p>
          <a:p>
            <a:pPr indent="0" lvl="0" marL="0" rtl="0" algn="l">
              <a:spcBef>
                <a:spcPts val="1200"/>
              </a:spcBef>
              <a:spcAft>
                <a:spcPts val="0"/>
              </a:spcAft>
              <a:buNone/>
            </a:pPr>
            <a:r>
              <a:rPr lang="en" sz="1000">
                <a:solidFill>
                  <a:srgbClr val="741B47"/>
                </a:solidFill>
                <a:latin typeface="Arial"/>
                <a:ea typeface="Arial"/>
                <a:cs typeface="Arial"/>
                <a:sym typeface="Arial"/>
              </a:rPr>
              <a:t>4. Impact Statement:</a:t>
            </a:r>
            <a:endParaRPr sz="1000">
              <a:solidFill>
                <a:srgbClr val="741B47"/>
              </a:solidFill>
              <a:latin typeface="Arial"/>
              <a:ea typeface="Arial"/>
              <a:cs typeface="Arial"/>
              <a:sym typeface="Arial"/>
            </a:endParaRPr>
          </a:p>
          <a:p>
            <a:pPr indent="0" lvl="0" marL="0" rtl="0" algn="l">
              <a:spcBef>
                <a:spcPts val="1200"/>
              </a:spcBef>
              <a:spcAft>
                <a:spcPts val="0"/>
              </a:spcAft>
              <a:buNone/>
            </a:pPr>
            <a:r>
              <a:rPr b="0" lang="en" sz="1000">
                <a:solidFill>
                  <a:srgbClr val="741B47"/>
                </a:solidFill>
                <a:latin typeface="Arial"/>
                <a:ea typeface="Arial"/>
                <a:cs typeface="Arial"/>
                <a:sym typeface="Arial"/>
              </a:rPr>
              <a:t>This project is a stepping stone in bridging the gap between raw video data and meaningful insights, demonstrating how video analytics can be harnessed for advanced, real-time decision-making in a professional setting.</a:t>
            </a:r>
            <a:endParaRPr b="0" sz="1000">
              <a:solidFill>
                <a:srgbClr val="741B47"/>
              </a:solidFill>
              <a:latin typeface="Arial"/>
              <a:ea typeface="Arial"/>
              <a:cs typeface="Arial"/>
              <a:sym typeface="Arial"/>
            </a:endParaRPr>
          </a:p>
          <a:p>
            <a:pPr indent="0" lvl="0" marL="0" rtl="0" algn="l">
              <a:spcBef>
                <a:spcPts val="1200"/>
              </a:spcBef>
              <a:spcAft>
                <a:spcPts val="0"/>
              </a:spcAft>
              <a:buNone/>
            </a:pPr>
            <a:r>
              <a:t/>
            </a:r>
            <a:endParaRPr sz="1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9"/>
          <p:cNvSpPr txBox="1"/>
          <p:nvPr>
            <p:ph type="title"/>
          </p:nvPr>
        </p:nvSpPr>
        <p:spPr>
          <a:xfrm>
            <a:off x="355350" y="459275"/>
            <a:ext cx="8433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Description</a:t>
            </a:r>
            <a:endParaRPr/>
          </a:p>
        </p:txBody>
      </p:sp>
      <p:sp>
        <p:nvSpPr>
          <p:cNvPr id="299" name="Google Shape;299;p29"/>
          <p:cNvSpPr txBox="1"/>
          <p:nvPr>
            <p:ph idx="1" type="body"/>
          </p:nvPr>
        </p:nvSpPr>
        <p:spPr>
          <a:xfrm>
            <a:off x="382650" y="1089350"/>
            <a:ext cx="4714200" cy="351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solidFill>
                  <a:srgbClr val="741B47"/>
                </a:solidFill>
                <a:latin typeface="Arial"/>
                <a:ea typeface="Arial"/>
                <a:cs typeface="Arial"/>
                <a:sym typeface="Arial"/>
              </a:rPr>
              <a:t>The </a:t>
            </a:r>
            <a:r>
              <a:rPr lang="en">
                <a:solidFill>
                  <a:srgbClr val="741B47"/>
                </a:solidFill>
                <a:latin typeface="Arial"/>
                <a:ea typeface="Arial"/>
                <a:cs typeface="Arial"/>
                <a:sym typeface="Arial"/>
              </a:rPr>
              <a:t>"Interactive Video Analytics Dashboard for Object Detection"</a:t>
            </a:r>
            <a:r>
              <a:rPr b="0" lang="en">
                <a:solidFill>
                  <a:srgbClr val="741B47"/>
                </a:solidFill>
                <a:latin typeface="Arial"/>
                <a:ea typeface="Arial"/>
                <a:cs typeface="Arial"/>
                <a:sym typeface="Arial"/>
              </a:rPr>
              <a:t> is a data-driven project aimed at processing video footage to extract actionable insights through object detection and analysis. Utilizing Python libraries such as OpenCV, Pandas, and Seaborn, the project processes video frames to identify objects, their frequency, and spatial positions. The results are dynamically visualized in a user-friendly Streamlit dashboard, enabling intuitive understanding of the data. With applications in fields like retail analytics, traffic management, and surveillance, this project demonstrates the power of video analytics in transforming raw data into meaningful insights, paving the way for advanced real-time decision-making.</a:t>
            </a:r>
            <a:endParaRPr>
              <a:solidFill>
                <a:srgbClr val="741B47"/>
              </a:solidFill>
            </a:endParaRPr>
          </a:p>
        </p:txBody>
      </p:sp>
      <p:pic>
        <p:nvPicPr>
          <p:cNvPr id="300" name="Google Shape;300;p29"/>
          <p:cNvPicPr preferRelativeResize="0"/>
          <p:nvPr/>
        </p:nvPicPr>
        <p:blipFill>
          <a:blip r:embed="rId3">
            <a:alphaModFix/>
          </a:blip>
          <a:stretch>
            <a:fillRect/>
          </a:stretch>
        </p:blipFill>
        <p:spPr>
          <a:xfrm>
            <a:off x="5038125" y="801875"/>
            <a:ext cx="3801075" cy="38010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30"/>
          <p:cNvSpPr txBox="1"/>
          <p:nvPr>
            <p:ph type="title"/>
          </p:nvPr>
        </p:nvSpPr>
        <p:spPr>
          <a:xfrm>
            <a:off x="355350" y="459275"/>
            <a:ext cx="8433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Definition</a:t>
            </a:r>
            <a:endParaRPr/>
          </a:p>
        </p:txBody>
      </p:sp>
      <p:sp>
        <p:nvSpPr>
          <p:cNvPr id="306" name="Google Shape;306;p30"/>
          <p:cNvSpPr txBox="1"/>
          <p:nvPr>
            <p:ph idx="1" type="body"/>
          </p:nvPr>
        </p:nvSpPr>
        <p:spPr>
          <a:xfrm>
            <a:off x="382650" y="1089350"/>
            <a:ext cx="5024400" cy="3513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0" lang="en" sz="1100">
                <a:solidFill>
                  <a:srgbClr val="741B47"/>
                </a:solidFill>
                <a:latin typeface="Arial"/>
                <a:ea typeface="Arial"/>
                <a:cs typeface="Arial"/>
                <a:sym typeface="Arial"/>
              </a:rPr>
              <a:t>The main challenge addressed by this project is the </a:t>
            </a:r>
            <a:r>
              <a:rPr lang="en" sz="1100">
                <a:solidFill>
                  <a:srgbClr val="741B47"/>
                </a:solidFill>
                <a:latin typeface="Arial"/>
                <a:ea typeface="Arial"/>
                <a:cs typeface="Arial"/>
                <a:sym typeface="Arial"/>
              </a:rPr>
              <a:t>real-time monitoring and analysis of objects detected in video streams</a:t>
            </a:r>
            <a:r>
              <a:rPr b="0" lang="en" sz="1100">
                <a:solidFill>
                  <a:srgbClr val="741B47"/>
                </a:solidFill>
                <a:latin typeface="Arial"/>
                <a:ea typeface="Arial"/>
                <a:cs typeface="Arial"/>
                <a:sym typeface="Arial"/>
              </a:rPr>
              <a:t>. With the increasing demand for automated surveillance, retail analytics, and smart systems, understanding object detection trends across frames is critical. However, current systems often lack:</a:t>
            </a:r>
            <a:endParaRPr b="0" sz="1100">
              <a:solidFill>
                <a:srgbClr val="741B47"/>
              </a:solidFill>
              <a:latin typeface="Arial"/>
              <a:ea typeface="Arial"/>
              <a:cs typeface="Arial"/>
              <a:sym typeface="Arial"/>
            </a:endParaRPr>
          </a:p>
          <a:p>
            <a:pPr indent="-298450" lvl="0" marL="457200" rtl="0" algn="l">
              <a:spcBef>
                <a:spcPts val="1200"/>
              </a:spcBef>
              <a:spcAft>
                <a:spcPts val="0"/>
              </a:spcAft>
              <a:buClr>
                <a:srgbClr val="741B47"/>
              </a:buClr>
              <a:buSzPts val="1100"/>
              <a:buFont typeface="Arial"/>
              <a:buAutoNum type="arabicPeriod"/>
            </a:pPr>
            <a:r>
              <a:rPr lang="en" sz="1100">
                <a:solidFill>
                  <a:srgbClr val="741B47"/>
                </a:solidFill>
                <a:latin typeface="Arial"/>
                <a:ea typeface="Arial"/>
                <a:cs typeface="Arial"/>
                <a:sym typeface="Arial"/>
              </a:rPr>
              <a:t>Real-time Data Visualization</a:t>
            </a:r>
            <a:r>
              <a:rPr b="0" lang="en" sz="1100">
                <a:solidFill>
                  <a:srgbClr val="741B47"/>
                </a:solidFill>
                <a:latin typeface="Arial"/>
                <a:ea typeface="Arial"/>
                <a:cs typeface="Arial"/>
                <a:sym typeface="Arial"/>
              </a:rPr>
              <a:t>: An easy-to-understand interface to track detection frequencies and object insights over time.</a:t>
            </a:r>
            <a:endParaRPr b="0" sz="1100">
              <a:solidFill>
                <a:srgbClr val="741B47"/>
              </a:solidFill>
              <a:latin typeface="Arial"/>
              <a:ea typeface="Arial"/>
              <a:cs typeface="Arial"/>
              <a:sym typeface="Arial"/>
            </a:endParaRPr>
          </a:p>
          <a:p>
            <a:pPr indent="-298450" lvl="0" marL="457200" rtl="0" algn="l">
              <a:spcBef>
                <a:spcPts val="0"/>
              </a:spcBef>
              <a:spcAft>
                <a:spcPts val="0"/>
              </a:spcAft>
              <a:buClr>
                <a:srgbClr val="741B47"/>
              </a:buClr>
              <a:buSzPts val="1100"/>
              <a:buFont typeface="Arial"/>
              <a:buAutoNum type="arabicPeriod"/>
            </a:pPr>
            <a:r>
              <a:rPr lang="en" sz="1100">
                <a:solidFill>
                  <a:srgbClr val="741B47"/>
                </a:solidFill>
                <a:latin typeface="Arial"/>
                <a:ea typeface="Arial"/>
                <a:cs typeface="Arial"/>
                <a:sym typeface="Arial"/>
              </a:rPr>
              <a:t>Efficient Data Insights</a:t>
            </a:r>
            <a:r>
              <a:rPr b="0" lang="en" sz="1100">
                <a:solidFill>
                  <a:srgbClr val="741B47"/>
                </a:solidFill>
                <a:latin typeface="Arial"/>
                <a:ea typeface="Arial"/>
                <a:cs typeface="Arial"/>
                <a:sym typeface="Arial"/>
              </a:rPr>
              <a:t>: Tools to analyze and interpret the collected object detection data effectively.</a:t>
            </a:r>
            <a:endParaRPr b="0" sz="1100">
              <a:solidFill>
                <a:srgbClr val="741B47"/>
              </a:solidFill>
              <a:latin typeface="Arial"/>
              <a:ea typeface="Arial"/>
              <a:cs typeface="Arial"/>
              <a:sym typeface="Arial"/>
            </a:endParaRPr>
          </a:p>
          <a:p>
            <a:pPr indent="-298450" lvl="0" marL="457200" rtl="0" algn="l">
              <a:spcBef>
                <a:spcPts val="0"/>
              </a:spcBef>
              <a:spcAft>
                <a:spcPts val="0"/>
              </a:spcAft>
              <a:buClr>
                <a:srgbClr val="741B47"/>
              </a:buClr>
              <a:buSzPts val="1100"/>
              <a:buFont typeface="Arial"/>
              <a:buAutoNum type="arabicPeriod"/>
            </a:pPr>
            <a:r>
              <a:rPr lang="en" sz="1100">
                <a:solidFill>
                  <a:srgbClr val="741B47"/>
                </a:solidFill>
                <a:latin typeface="Arial"/>
                <a:ea typeface="Arial"/>
                <a:cs typeface="Arial"/>
                <a:sym typeface="Arial"/>
              </a:rPr>
              <a:t>Scalability</a:t>
            </a:r>
            <a:r>
              <a:rPr b="0" lang="en" sz="1100">
                <a:solidFill>
                  <a:srgbClr val="741B47"/>
                </a:solidFill>
                <a:latin typeface="Arial"/>
                <a:ea typeface="Arial"/>
                <a:cs typeface="Arial"/>
                <a:sym typeface="Arial"/>
              </a:rPr>
              <a:t>: A framework that adapts to different use cases, such as retail footfall analysis, traffic monitoring, or surveillance enhancement.</a:t>
            </a:r>
            <a:endParaRPr b="0" sz="1100">
              <a:solidFill>
                <a:srgbClr val="741B47"/>
              </a:solidFill>
              <a:latin typeface="Arial"/>
              <a:ea typeface="Arial"/>
              <a:cs typeface="Arial"/>
              <a:sym typeface="Arial"/>
            </a:endParaRPr>
          </a:p>
          <a:p>
            <a:pPr indent="0" lvl="0" marL="0" rtl="0" algn="l">
              <a:spcBef>
                <a:spcPts val="1200"/>
              </a:spcBef>
              <a:spcAft>
                <a:spcPts val="0"/>
              </a:spcAft>
              <a:buNone/>
            </a:pPr>
            <a:r>
              <a:rPr b="0" lang="en" sz="1100">
                <a:solidFill>
                  <a:srgbClr val="741B47"/>
                </a:solidFill>
                <a:latin typeface="Arial"/>
                <a:ea typeface="Arial"/>
                <a:cs typeface="Arial"/>
                <a:sym typeface="Arial"/>
              </a:rPr>
              <a:t>This project focuses on solving these gaps by building a </a:t>
            </a:r>
            <a:r>
              <a:rPr lang="en" sz="1100">
                <a:solidFill>
                  <a:srgbClr val="741B47"/>
                </a:solidFill>
                <a:latin typeface="Arial"/>
                <a:ea typeface="Arial"/>
                <a:cs typeface="Arial"/>
                <a:sym typeface="Arial"/>
              </a:rPr>
              <a:t>dashboard that visualizes object detection trends across video frames</a:t>
            </a:r>
            <a:r>
              <a:rPr b="0" lang="en" sz="1100">
                <a:solidFill>
                  <a:srgbClr val="741B47"/>
                </a:solidFill>
                <a:latin typeface="Arial"/>
                <a:ea typeface="Arial"/>
                <a:cs typeface="Arial"/>
                <a:sym typeface="Arial"/>
              </a:rPr>
              <a:t>. It provides insights into detection frequency, object types, and their positions within the video stream, enabling actionable decision-making.</a:t>
            </a:r>
            <a:endParaRPr b="0" sz="1100">
              <a:solidFill>
                <a:srgbClr val="741B47"/>
              </a:solidFill>
              <a:latin typeface="Arial"/>
              <a:ea typeface="Arial"/>
              <a:cs typeface="Arial"/>
              <a:sym typeface="Arial"/>
            </a:endParaRPr>
          </a:p>
          <a:p>
            <a:pPr indent="0" lvl="0" marL="457200" rtl="0" algn="l">
              <a:spcBef>
                <a:spcPts val="1200"/>
              </a:spcBef>
              <a:spcAft>
                <a:spcPts val="0"/>
              </a:spcAft>
              <a:buNone/>
            </a:pPr>
            <a:r>
              <a:t/>
            </a:r>
            <a:endParaRPr sz="1100">
              <a:solidFill>
                <a:srgbClr val="741B47"/>
              </a:solidFill>
            </a:endParaRPr>
          </a:p>
        </p:txBody>
      </p:sp>
      <p:pic>
        <p:nvPicPr>
          <p:cNvPr id="307" name="Google Shape;307;p30"/>
          <p:cNvPicPr preferRelativeResize="0"/>
          <p:nvPr/>
        </p:nvPicPr>
        <p:blipFill>
          <a:blip r:embed="rId3">
            <a:alphaModFix/>
          </a:blip>
          <a:stretch>
            <a:fillRect/>
          </a:stretch>
        </p:blipFill>
        <p:spPr>
          <a:xfrm>
            <a:off x="5273375" y="918700"/>
            <a:ext cx="3599150" cy="3599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1"/>
          <p:cNvSpPr txBox="1"/>
          <p:nvPr>
            <p:ph type="title"/>
          </p:nvPr>
        </p:nvSpPr>
        <p:spPr>
          <a:xfrm>
            <a:off x="355350" y="459275"/>
            <a:ext cx="8433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Input file - data set</a:t>
            </a:r>
            <a:endParaRPr/>
          </a:p>
        </p:txBody>
      </p:sp>
      <p:sp>
        <p:nvSpPr>
          <p:cNvPr id="313" name="Google Shape;313;p31"/>
          <p:cNvSpPr txBox="1"/>
          <p:nvPr>
            <p:ph idx="1" type="body"/>
          </p:nvPr>
        </p:nvSpPr>
        <p:spPr>
          <a:xfrm>
            <a:off x="355350" y="923725"/>
            <a:ext cx="8433300" cy="3513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a:t>The input file for this project is a dataset containing video analysis results extracted from object detection processes. This data is structured to include information about detected objects across multiple video frames, providing essential details for visualization and analytics.</a:t>
            </a:r>
            <a:endParaRPr/>
          </a:p>
          <a:p>
            <a:pPr indent="0" lvl="0" marL="0" rtl="0" algn="l">
              <a:spcBef>
                <a:spcPts val="1200"/>
              </a:spcBef>
              <a:spcAft>
                <a:spcPts val="0"/>
              </a:spcAft>
              <a:buNone/>
            </a:pPr>
            <a:r>
              <a:t/>
            </a:r>
            <a:endParaRPr/>
          </a:p>
        </p:txBody>
      </p:sp>
      <p:pic>
        <p:nvPicPr>
          <p:cNvPr id="314" name="Google Shape;314;p31"/>
          <p:cNvPicPr preferRelativeResize="0"/>
          <p:nvPr/>
        </p:nvPicPr>
        <p:blipFill>
          <a:blip r:embed="rId3">
            <a:alphaModFix/>
          </a:blip>
          <a:stretch>
            <a:fillRect/>
          </a:stretch>
        </p:blipFill>
        <p:spPr>
          <a:xfrm>
            <a:off x="355338" y="1955663"/>
            <a:ext cx="8143875" cy="27908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32"/>
          <p:cNvSpPr txBox="1"/>
          <p:nvPr>
            <p:ph type="title"/>
          </p:nvPr>
        </p:nvSpPr>
        <p:spPr>
          <a:xfrm>
            <a:off x="355350" y="459275"/>
            <a:ext cx="8433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System Architecture</a:t>
            </a:r>
            <a:endParaRPr/>
          </a:p>
        </p:txBody>
      </p:sp>
      <p:sp>
        <p:nvSpPr>
          <p:cNvPr id="320" name="Google Shape;320;p32"/>
          <p:cNvSpPr txBox="1"/>
          <p:nvPr>
            <p:ph idx="1" type="body"/>
          </p:nvPr>
        </p:nvSpPr>
        <p:spPr>
          <a:xfrm>
            <a:off x="382650" y="1089350"/>
            <a:ext cx="8433300" cy="351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321" name="Google Shape;321;p32"/>
          <p:cNvPicPr preferRelativeResize="0"/>
          <p:nvPr/>
        </p:nvPicPr>
        <p:blipFill>
          <a:blip r:embed="rId3">
            <a:alphaModFix/>
          </a:blip>
          <a:stretch>
            <a:fillRect/>
          </a:stretch>
        </p:blipFill>
        <p:spPr>
          <a:xfrm>
            <a:off x="413125" y="1089350"/>
            <a:ext cx="8375524" cy="3513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3"/>
          <p:cNvSpPr txBox="1"/>
          <p:nvPr>
            <p:ph type="title"/>
          </p:nvPr>
        </p:nvSpPr>
        <p:spPr>
          <a:xfrm>
            <a:off x="355350" y="459275"/>
            <a:ext cx="8433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Algorithm</a:t>
            </a:r>
            <a:endParaRPr/>
          </a:p>
        </p:txBody>
      </p:sp>
      <p:sp>
        <p:nvSpPr>
          <p:cNvPr id="327" name="Google Shape;327;p33"/>
          <p:cNvSpPr txBox="1"/>
          <p:nvPr>
            <p:ph idx="1" type="body"/>
          </p:nvPr>
        </p:nvSpPr>
        <p:spPr>
          <a:xfrm>
            <a:off x="382650" y="1089350"/>
            <a:ext cx="8433300" cy="351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741B47"/>
                </a:solidFill>
                <a:latin typeface="Arial"/>
                <a:ea typeface="Arial"/>
                <a:cs typeface="Arial"/>
                <a:sym typeface="Arial"/>
              </a:rPr>
              <a:t>Input Preparation</a:t>
            </a:r>
            <a:r>
              <a:rPr b="0" lang="en" sz="1600">
                <a:solidFill>
                  <a:srgbClr val="741B47"/>
                </a:solidFill>
                <a:latin typeface="Arial"/>
                <a:ea typeface="Arial"/>
                <a:cs typeface="Arial"/>
                <a:sym typeface="Arial"/>
              </a:rPr>
              <a:t>: Extract frames from a video using OpenCV.</a:t>
            </a:r>
            <a:endParaRPr b="0" sz="1600">
              <a:solidFill>
                <a:srgbClr val="741B47"/>
              </a:solidFill>
              <a:latin typeface="Arial"/>
              <a:ea typeface="Arial"/>
              <a:cs typeface="Arial"/>
              <a:sym typeface="Arial"/>
            </a:endParaRPr>
          </a:p>
          <a:p>
            <a:pPr indent="0" lvl="0" marL="0" rtl="0" algn="l">
              <a:spcBef>
                <a:spcPts val="0"/>
              </a:spcBef>
              <a:spcAft>
                <a:spcPts val="0"/>
              </a:spcAft>
              <a:buNone/>
            </a:pPr>
            <a:r>
              <a:rPr lang="en" sz="1600">
                <a:solidFill>
                  <a:srgbClr val="741B47"/>
                </a:solidFill>
                <a:latin typeface="Arial"/>
                <a:ea typeface="Arial"/>
                <a:cs typeface="Arial"/>
                <a:sym typeface="Arial"/>
              </a:rPr>
              <a:t>Object Detection</a:t>
            </a:r>
            <a:r>
              <a:rPr b="0" lang="en" sz="1600">
                <a:solidFill>
                  <a:srgbClr val="741B47"/>
                </a:solidFill>
                <a:latin typeface="Arial"/>
                <a:ea typeface="Arial"/>
                <a:cs typeface="Arial"/>
                <a:sym typeface="Arial"/>
              </a:rPr>
              <a:t>: Use a pre-trained model (e.g., YOLO) to identify objects in each frame and record their details (coordinates, confidence, type).</a:t>
            </a:r>
            <a:endParaRPr b="0" sz="1600">
              <a:solidFill>
                <a:srgbClr val="741B47"/>
              </a:solidFill>
              <a:latin typeface="Arial"/>
              <a:ea typeface="Arial"/>
              <a:cs typeface="Arial"/>
              <a:sym typeface="Arial"/>
            </a:endParaRPr>
          </a:p>
          <a:p>
            <a:pPr indent="0" lvl="0" marL="0" rtl="0" algn="l">
              <a:spcBef>
                <a:spcPts val="0"/>
              </a:spcBef>
              <a:spcAft>
                <a:spcPts val="0"/>
              </a:spcAft>
              <a:buNone/>
            </a:pPr>
            <a:r>
              <a:rPr lang="en" sz="1600">
                <a:solidFill>
                  <a:srgbClr val="741B47"/>
                </a:solidFill>
                <a:latin typeface="Arial"/>
                <a:ea typeface="Arial"/>
                <a:cs typeface="Arial"/>
                <a:sym typeface="Arial"/>
              </a:rPr>
              <a:t>Data Storage</a:t>
            </a:r>
            <a:r>
              <a:rPr b="0" lang="en" sz="1600">
                <a:solidFill>
                  <a:srgbClr val="741B47"/>
                </a:solidFill>
                <a:latin typeface="Arial"/>
                <a:ea typeface="Arial"/>
                <a:cs typeface="Arial"/>
                <a:sym typeface="Arial"/>
              </a:rPr>
              <a:t>: Save the detection results into a CSV file for easy access.</a:t>
            </a:r>
            <a:endParaRPr b="0" sz="1600">
              <a:solidFill>
                <a:srgbClr val="741B47"/>
              </a:solidFill>
              <a:latin typeface="Arial"/>
              <a:ea typeface="Arial"/>
              <a:cs typeface="Arial"/>
              <a:sym typeface="Arial"/>
            </a:endParaRPr>
          </a:p>
          <a:p>
            <a:pPr indent="0" lvl="0" marL="0" rtl="0" algn="l">
              <a:spcBef>
                <a:spcPts val="0"/>
              </a:spcBef>
              <a:spcAft>
                <a:spcPts val="0"/>
              </a:spcAft>
              <a:buNone/>
            </a:pPr>
            <a:r>
              <a:rPr lang="en" sz="1600">
                <a:solidFill>
                  <a:srgbClr val="741B47"/>
                </a:solidFill>
                <a:latin typeface="Arial"/>
                <a:ea typeface="Arial"/>
                <a:cs typeface="Arial"/>
                <a:sym typeface="Arial"/>
              </a:rPr>
              <a:t>Visualization</a:t>
            </a:r>
            <a:r>
              <a:rPr b="0" lang="en" sz="1600">
                <a:solidFill>
                  <a:srgbClr val="741B47"/>
                </a:solidFill>
                <a:latin typeface="Arial"/>
                <a:ea typeface="Arial"/>
                <a:cs typeface="Arial"/>
                <a:sym typeface="Arial"/>
              </a:rPr>
              <a:t>: Develop a Stream lit dashboard with:</a:t>
            </a:r>
            <a:endParaRPr b="0" sz="1600">
              <a:solidFill>
                <a:srgbClr val="741B47"/>
              </a:solidFill>
              <a:latin typeface="Arial"/>
              <a:ea typeface="Arial"/>
              <a:cs typeface="Arial"/>
              <a:sym typeface="Arial"/>
            </a:endParaRPr>
          </a:p>
          <a:p>
            <a:pPr indent="-330200" lvl="0" marL="457200" rtl="0" algn="l">
              <a:spcBef>
                <a:spcPts val="1200"/>
              </a:spcBef>
              <a:spcAft>
                <a:spcPts val="0"/>
              </a:spcAft>
              <a:buClr>
                <a:srgbClr val="741B47"/>
              </a:buClr>
              <a:buSzPts val="1600"/>
              <a:buFont typeface="Arial"/>
              <a:buChar char="●"/>
            </a:pPr>
            <a:r>
              <a:rPr b="0" lang="en" sz="1600">
                <a:solidFill>
                  <a:srgbClr val="741B47"/>
                </a:solidFill>
                <a:latin typeface="Arial"/>
                <a:ea typeface="Arial"/>
                <a:cs typeface="Arial"/>
                <a:sym typeface="Arial"/>
              </a:rPr>
              <a:t>Detection frequency plots.</a:t>
            </a:r>
            <a:endParaRPr b="0" sz="1600">
              <a:solidFill>
                <a:srgbClr val="741B47"/>
              </a:solidFill>
              <a:latin typeface="Arial"/>
              <a:ea typeface="Arial"/>
              <a:cs typeface="Arial"/>
              <a:sym typeface="Arial"/>
            </a:endParaRPr>
          </a:p>
          <a:p>
            <a:pPr indent="-330200" lvl="0" marL="457200" rtl="0" algn="l">
              <a:spcBef>
                <a:spcPts val="0"/>
              </a:spcBef>
              <a:spcAft>
                <a:spcPts val="0"/>
              </a:spcAft>
              <a:buClr>
                <a:srgbClr val="741B47"/>
              </a:buClr>
              <a:buSzPts val="1600"/>
              <a:buFont typeface="Arial"/>
              <a:buChar char="●"/>
            </a:pPr>
            <a:r>
              <a:rPr b="0" lang="en" sz="1600">
                <a:solidFill>
                  <a:srgbClr val="741B47"/>
                </a:solidFill>
                <a:latin typeface="Arial"/>
                <a:ea typeface="Arial"/>
                <a:cs typeface="Arial"/>
                <a:sym typeface="Arial"/>
              </a:rPr>
              <a:t>Frame previews with bounding boxes.</a:t>
            </a:r>
            <a:endParaRPr b="0" sz="1600">
              <a:solidFill>
                <a:srgbClr val="741B47"/>
              </a:solidFill>
              <a:latin typeface="Arial"/>
              <a:ea typeface="Arial"/>
              <a:cs typeface="Arial"/>
              <a:sym typeface="Arial"/>
            </a:endParaRPr>
          </a:p>
          <a:p>
            <a:pPr indent="0" lvl="0" marL="0" rtl="0" algn="l">
              <a:spcBef>
                <a:spcPts val="1200"/>
              </a:spcBef>
              <a:spcAft>
                <a:spcPts val="0"/>
              </a:spcAft>
              <a:buNone/>
            </a:pPr>
            <a:r>
              <a:rPr lang="en" sz="1600">
                <a:solidFill>
                  <a:srgbClr val="741B47"/>
                </a:solidFill>
                <a:latin typeface="Arial"/>
                <a:ea typeface="Arial"/>
                <a:cs typeface="Arial"/>
                <a:sym typeface="Arial"/>
              </a:rPr>
              <a:t>Interactivity</a:t>
            </a:r>
            <a:r>
              <a:rPr b="0" lang="en" sz="1600">
                <a:solidFill>
                  <a:srgbClr val="741B47"/>
                </a:solidFill>
                <a:latin typeface="Arial"/>
                <a:ea typeface="Arial"/>
                <a:cs typeface="Arial"/>
                <a:sym typeface="Arial"/>
              </a:rPr>
              <a:t>: Enable users to filter and analyze data dynamically within the dashboard.</a:t>
            </a:r>
            <a:endParaRPr b="0" sz="1600">
              <a:solidFill>
                <a:srgbClr val="741B47"/>
              </a:solidFill>
              <a:latin typeface="Arial"/>
              <a:ea typeface="Arial"/>
              <a:cs typeface="Arial"/>
              <a:sym typeface="Arial"/>
            </a:endParaRPr>
          </a:p>
          <a:p>
            <a:pPr indent="0" lvl="0" marL="0" rtl="0" algn="l">
              <a:spcBef>
                <a:spcPts val="0"/>
              </a:spcBef>
              <a:spcAft>
                <a:spcPts val="0"/>
              </a:spcAft>
              <a:buNone/>
            </a:pPr>
            <a:r>
              <a:rPr lang="en" sz="1600">
                <a:solidFill>
                  <a:srgbClr val="741B47"/>
                </a:solidFill>
                <a:latin typeface="Arial"/>
                <a:ea typeface="Arial"/>
                <a:cs typeface="Arial"/>
                <a:sym typeface="Arial"/>
              </a:rPr>
              <a:t>Testing and Optimization</a:t>
            </a:r>
            <a:r>
              <a:rPr b="0" lang="en" sz="1600">
                <a:solidFill>
                  <a:srgbClr val="741B47"/>
                </a:solidFill>
                <a:latin typeface="Arial"/>
                <a:ea typeface="Arial"/>
                <a:cs typeface="Arial"/>
                <a:sym typeface="Arial"/>
              </a:rPr>
              <a:t>: Validate with sample datasets and refine for better performance.</a:t>
            </a:r>
            <a:endParaRPr b="0" sz="1600">
              <a:solidFill>
                <a:srgbClr val="741B47"/>
              </a:solidFill>
              <a:latin typeface="Arial"/>
              <a:ea typeface="Arial"/>
              <a:cs typeface="Arial"/>
              <a:sym typeface="Arial"/>
            </a:endParaRPr>
          </a:p>
          <a:p>
            <a:pPr indent="0" lvl="0" marL="0" rtl="0" algn="l">
              <a:spcBef>
                <a:spcPts val="0"/>
              </a:spcBef>
              <a:spcAft>
                <a:spcPts val="0"/>
              </a:spcAft>
              <a:buNone/>
            </a:pPr>
            <a:r>
              <a:rPr lang="en" sz="1600">
                <a:solidFill>
                  <a:srgbClr val="741B47"/>
                </a:solidFill>
                <a:latin typeface="Arial"/>
                <a:ea typeface="Arial"/>
                <a:cs typeface="Arial"/>
                <a:sym typeface="Arial"/>
              </a:rPr>
              <a:t>Future Scope</a:t>
            </a:r>
            <a:r>
              <a:rPr b="0" lang="en" sz="1600">
                <a:solidFill>
                  <a:srgbClr val="741B47"/>
                </a:solidFill>
                <a:latin typeface="Arial"/>
                <a:ea typeface="Arial"/>
                <a:cs typeface="Arial"/>
                <a:sym typeface="Arial"/>
              </a:rPr>
              <a:t>: Add real-time processing and advanced analytics.</a:t>
            </a:r>
            <a:endParaRPr b="0" sz="1600">
              <a:solidFill>
                <a:srgbClr val="741B47"/>
              </a:solidFill>
              <a:latin typeface="Arial"/>
              <a:ea typeface="Arial"/>
              <a:cs typeface="Arial"/>
              <a:sym typeface="Arial"/>
            </a:endParaRPr>
          </a:p>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34"/>
          <p:cNvSpPr txBox="1"/>
          <p:nvPr>
            <p:ph type="title"/>
          </p:nvPr>
        </p:nvSpPr>
        <p:spPr>
          <a:xfrm>
            <a:off x="382650" y="286100"/>
            <a:ext cx="8433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Output of the Project</a:t>
            </a:r>
            <a:endParaRPr/>
          </a:p>
        </p:txBody>
      </p:sp>
      <p:sp>
        <p:nvSpPr>
          <p:cNvPr id="333" name="Google Shape;333;p34"/>
          <p:cNvSpPr txBox="1"/>
          <p:nvPr>
            <p:ph idx="1" type="body"/>
          </p:nvPr>
        </p:nvSpPr>
        <p:spPr>
          <a:xfrm>
            <a:off x="382650" y="1089350"/>
            <a:ext cx="8433300" cy="351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334" name="Google Shape;334;p34"/>
          <p:cNvPicPr preferRelativeResize="0"/>
          <p:nvPr/>
        </p:nvPicPr>
        <p:blipFill>
          <a:blip r:embed="rId3">
            <a:alphaModFix/>
          </a:blip>
          <a:stretch>
            <a:fillRect/>
          </a:stretch>
        </p:blipFill>
        <p:spPr>
          <a:xfrm>
            <a:off x="252775" y="858800"/>
            <a:ext cx="4215999" cy="2038599"/>
          </a:xfrm>
          <a:prstGeom prst="rect">
            <a:avLst/>
          </a:prstGeom>
          <a:noFill/>
          <a:ln>
            <a:noFill/>
          </a:ln>
        </p:spPr>
      </p:pic>
      <p:pic>
        <p:nvPicPr>
          <p:cNvPr id="335" name="Google Shape;335;p34"/>
          <p:cNvPicPr preferRelativeResize="0"/>
          <p:nvPr/>
        </p:nvPicPr>
        <p:blipFill>
          <a:blip r:embed="rId4">
            <a:alphaModFix/>
          </a:blip>
          <a:stretch>
            <a:fillRect/>
          </a:stretch>
        </p:blipFill>
        <p:spPr>
          <a:xfrm>
            <a:off x="4468775" y="858801"/>
            <a:ext cx="4402931" cy="2038600"/>
          </a:xfrm>
          <a:prstGeom prst="rect">
            <a:avLst/>
          </a:prstGeom>
          <a:noFill/>
          <a:ln>
            <a:noFill/>
          </a:ln>
        </p:spPr>
      </p:pic>
      <p:pic>
        <p:nvPicPr>
          <p:cNvPr id="336" name="Google Shape;336;p34"/>
          <p:cNvPicPr preferRelativeResize="0"/>
          <p:nvPr/>
        </p:nvPicPr>
        <p:blipFill>
          <a:blip r:embed="rId5">
            <a:alphaModFix/>
          </a:blip>
          <a:stretch>
            <a:fillRect/>
          </a:stretch>
        </p:blipFill>
        <p:spPr>
          <a:xfrm>
            <a:off x="252775" y="2825650"/>
            <a:ext cx="4262950" cy="2038600"/>
          </a:xfrm>
          <a:prstGeom prst="rect">
            <a:avLst/>
          </a:prstGeom>
          <a:noFill/>
          <a:ln>
            <a:noFill/>
          </a:ln>
        </p:spPr>
      </p:pic>
      <p:pic>
        <p:nvPicPr>
          <p:cNvPr id="337" name="Google Shape;337;p34"/>
          <p:cNvPicPr preferRelativeResize="0"/>
          <p:nvPr/>
        </p:nvPicPr>
        <p:blipFill>
          <a:blip r:embed="rId6">
            <a:alphaModFix/>
          </a:blip>
          <a:stretch>
            <a:fillRect/>
          </a:stretch>
        </p:blipFill>
        <p:spPr>
          <a:xfrm>
            <a:off x="4468775" y="2897400"/>
            <a:ext cx="4402926" cy="19668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Elegant Bachelor Thesis by Slidesgo">
  <a:themeElements>
    <a:clrScheme name="Simple Light">
      <a:dk1>
        <a:srgbClr val="5C5C5F"/>
      </a:dk1>
      <a:lt1>
        <a:srgbClr val="D0C9DD"/>
      </a:lt1>
      <a:dk2>
        <a:srgbClr val="85789C"/>
      </a:dk2>
      <a:lt2>
        <a:srgbClr val="FAFAFA"/>
      </a:lt2>
      <a:accent1>
        <a:srgbClr val="FFFFFF"/>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